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6" r:id="rId1"/>
    <p:sldMasterId id="2147483844" r:id="rId2"/>
    <p:sldMasterId id="2147483918" r:id="rId3"/>
  </p:sldMasterIdLst>
  <p:notesMasterIdLst>
    <p:notesMasterId r:id="rId40"/>
  </p:notesMasterIdLst>
  <p:sldIdLst>
    <p:sldId id="256" r:id="rId4"/>
    <p:sldId id="316" r:id="rId5"/>
    <p:sldId id="324" r:id="rId6"/>
    <p:sldId id="315" r:id="rId7"/>
    <p:sldId id="338" r:id="rId8"/>
    <p:sldId id="339" r:id="rId9"/>
    <p:sldId id="340" r:id="rId10"/>
    <p:sldId id="337" r:id="rId11"/>
    <p:sldId id="336" r:id="rId12"/>
    <p:sldId id="335" r:id="rId13"/>
    <p:sldId id="334" r:id="rId14"/>
    <p:sldId id="341" r:id="rId15"/>
    <p:sldId id="342" r:id="rId16"/>
    <p:sldId id="345" r:id="rId17"/>
    <p:sldId id="346" r:id="rId18"/>
    <p:sldId id="343" r:id="rId19"/>
    <p:sldId id="344" r:id="rId20"/>
    <p:sldId id="347" r:id="rId21"/>
    <p:sldId id="348" r:id="rId22"/>
    <p:sldId id="349" r:id="rId23"/>
    <p:sldId id="350" r:id="rId24"/>
    <p:sldId id="351" r:id="rId25"/>
    <p:sldId id="357" r:id="rId26"/>
    <p:sldId id="352" r:id="rId27"/>
    <p:sldId id="353" r:id="rId28"/>
    <p:sldId id="354" r:id="rId29"/>
    <p:sldId id="289" r:id="rId30"/>
    <p:sldId id="306" r:id="rId31"/>
    <p:sldId id="294" r:id="rId32"/>
    <p:sldId id="313" r:id="rId33"/>
    <p:sldId id="358" r:id="rId34"/>
    <p:sldId id="329" r:id="rId35"/>
    <p:sldId id="330" r:id="rId36"/>
    <p:sldId id="356" r:id="rId37"/>
    <p:sldId id="327" r:id="rId38"/>
    <p:sldId id="331" r:id="rId39"/>
  </p:sldIdLst>
  <p:sldSz cx="12190413" cy="6859588"/>
  <p:notesSz cx="6858000" cy="9144000"/>
  <p:defaultTextStyle>
    <a:defPPr>
      <a:defRPr lang="en-US"/>
    </a:defPPr>
    <a:lvl1pPr marL="0" algn="l" defTabSz="1088433" rtl="0" eaLnBrk="1" latinLnBrk="0" hangingPunct="1">
      <a:defRPr sz="2100" kern="1200">
        <a:solidFill>
          <a:schemeClr val="tx1"/>
        </a:solidFill>
        <a:latin typeface="+mn-lt"/>
        <a:ea typeface="+mn-ea"/>
        <a:cs typeface="+mn-cs"/>
      </a:defRPr>
    </a:lvl1pPr>
    <a:lvl2pPr marL="544216" algn="l" defTabSz="1088433" rtl="0" eaLnBrk="1" latinLnBrk="0" hangingPunct="1">
      <a:defRPr sz="2100" kern="1200">
        <a:solidFill>
          <a:schemeClr val="tx1"/>
        </a:solidFill>
        <a:latin typeface="+mn-lt"/>
        <a:ea typeface="+mn-ea"/>
        <a:cs typeface="+mn-cs"/>
      </a:defRPr>
    </a:lvl2pPr>
    <a:lvl3pPr marL="1088433" algn="l" defTabSz="1088433" rtl="0" eaLnBrk="1" latinLnBrk="0" hangingPunct="1">
      <a:defRPr sz="2100" kern="1200">
        <a:solidFill>
          <a:schemeClr val="tx1"/>
        </a:solidFill>
        <a:latin typeface="+mn-lt"/>
        <a:ea typeface="+mn-ea"/>
        <a:cs typeface="+mn-cs"/>
      </a:defRPr>
    </a:lvl3pPr>
    <a:lvl4pPr marL="1632649" algn="l" defTabSz="1088433" rtl="0" eaLnBrk="1" latinLnBrk="0" hangingPunct="1">
      <a:defRPr sz="2100" kern="1200">
        <a:solidFill>
          <a:schemeClr val="tx1"/>
        </a:solidFill>
        <a:latin typeface="+mn-lt"/>
        <a:ea typeface="+mn-ea"/>
        <a:cs typeface="+mn-cs"/>
      </a:defRPr>
    </a:lvl4pPr>
    <a:lvl5pPr marL="2176864" algn="l" defTabSz="1088433" rtl="0" eaLnBrk="1" latinLnBrk="0" hangingPunct="1">
      <a:defRPr sz="2100" kern="1200">
        <a:solidFill>
          <a:schemeClr val="tx1"/>
        </a:solidFill>
        <a:latin typeface="+mn-lt"/>
        <a:ea typeface="+mn-ea"/>
        <a:cs typeface="+mn-cs"/>
      </a:defRPr>
    </a:lvl5pPr>
    <a:lvl6pPr marL="2721079" algn="l" defTabSz="1088433" rtl="0" eaLnBrk="1" latinLnBrk="0" hangingPunct="1">
      <a:defRPr sz="2100" kern="1200">
        <a:solidFill>
          <a:schemeClr val="tx1"/>
        </a:solidFill>
        <a:latin typeface="+mn-lt"/>
        <a:ea typeface="+mn-ea"/>
        <a:cs typeface="+mn-cs"/>
      </a:defRPr>
    </a:lvl6pPr>
    <a:lvl7pPr marL="3265296" algn="l" defTabSz="1088433" rtl="0" eaLnBrk="1" latinLnBrk="0" hangingPunct="1">
      <a:defRPr sz="2100" kern="1200">
        <a:solidFill>
          <a:schemeClr val="tx1"/>
        </a:solidFill>
        <a:latin typeface="+mn-lt"/>
        <a:ea typeface="+mn-ea"/>
        <a:cs typeface="+mn-cs"/>
      </a:defRPr>
    </a:lvl7pPr>
    <a:lvl8pPr marL="3809512" algn="l" defTabSz="1088433" rtl="0" eaLnBrk="1" latinLnBrk="0" hangingPunct="1">
      <a:defRPr sz="2100" kern="1200">
        <a:solidFill>
          <a:schemeClr val="tx1"/>
        </a:solidFill>
        <a:latin typeface="+mn-lt"/>
        <a:ea typeface="+mn-ea"/>
        <a:cs typeface="+mn-cs"/>
      </a:defRPr>
    </a:lvl8pPr>
    <a:lvl9pPr marL="4353728" algn="l" defTabSz="1088433" rtl="0" eaLnBrk="1" latinLnBrk="0" hangingPunct="1">
      <a:defRPr sz="21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91459" autoAdjust="0"/>
  </p:normalViewPr>
  <p:slideViewPr>
    <p:cSldViewPr>
      <p:cViewPr>
        <p:scale>
          <a:sx n="60" d="100"/>
          <a:sy n="60" d="100"/>
        </p:scale>
        <p:origin x="-1080" y="-384"/>
      </p:cViewPr>
      <p:guideLst>
        <p:guide orient="horz" pos="2161"/>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oleObject" Target="Chart%20in%20Microsoft%20PowerPoint"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600" dirty="0" smtClean="0"/>
              <a:t>Total</a:t>
            </a:r>
            <a:r>
              <a:rPr lang="en-US" sz="1600" baseline="0" dirty="0" smtClean="0"/>
              <a:t> 517</a:t>
            </a:r>
          </a:p>
        </c:rich>
      </c:tx>
      <c:layout>
        <c:manualLayout>
          <c:xMode val="edge"/>
          <c:yMode val="edge"/>
          <c:x val="0.73961968503937003"/>
          <c:y val="0.85484210526315785"/>
        </c:manualLayout>
      </c:layout>
      <c:overlay val="0"/>
    </c:title>
    <c:autoTitleDeleted val="0"/>
    <c:plotArea>
      <c:layout>
        <c:manualLayout>
          <c:layoutTarget val="inner"/>
          <c:xMode val="edge"/>
          <c:yMode val="edge"/>
          <c:x val="0.04"/>
          <c:y val="0.32875407276676621"/>
          <c:w val="0.92666666666666664"/>
          <c:h val="0.52613121096931847"/>
        </c:manualLayout>
      </c:layout>
      <c:barChart>
        <c:barDir val="col"/>
        <c:grouping val="clustered"/>
        <c:varyColors val="0"/>
        <c:ser>
          <c:idx val="0"/>
          <c:order val="0"/>
          <c:tx>
            <c:strRef>
              <c:f>Sheet1!$B$1</c:f>
              <c:strCache>
                <c:ptCount val="1"/>
                <c:pt idx="0">
                  <c:v>Laki-laki</c:v>
                </c:pt>
              </c:strCache>
            </c:strRef>
          </c:tx>
          <c:invertIfNegative val="0"/>
          <c:cat>
            <c:strRef>
              <c:f>Sheet1!$A$2</c:f>
              <c:strCache>
                <c:ptCount val="1"/>
                <c:pt idx="0">
                  <c:v>Pemilih Baru</c:v>
                </c:pt>
              </c:strCache>
            </c:strRef>
          </c:cat>
          <c:val>
            <c:numRef>
              <c:f>Sheet1!$B$2</c:f>
              <c:numCache>
                <c:formatCode>General</c:formatCode>
                <c:ptCount val="1"/>
                <c:pt idx="0">
                  <c:v>270</c:v>
                </c:pt>
              </c:numCache>
            </c:numRef>
          </c:val>
        </c:ser>
        <c:ser>
          <c:idx val="1"/>
          <c:order val="1"/>
          <c:tx>
            <c:strRef>
              <c:f>Sheet1!$C$1</c:f>
              <c:strCache>
                <c:ptCount val="1"/>
                <c:pt idx="0">
                  <c:v>Perempuan</c:v>
                </c:pt>
              </c:strCache>
            </c:strRef>
          </c:tx>
          <c:invertIfNegative val="0"/>
          <c:cat>
            <c:strRef>
              <c:f>Sheet1!$A$2</c:f>
              <c:strCache>
                <c:ptCount val="1"/>
                <c:pt idx="0">
                  <c:v>Pemilih Baru</c:v>
                </c:pt>
              </c:strCache>
            </c:strRef>
          </c:cat>
          <c:val>
            <c:numRef>
              <c:f>Sheet1!$C$2</c:f>
              <c:numCache>
                <c:formatCode>General</c:formatCode>
                <c:ptCount val="1"/>
                <c:pt idx="0">
                  <c:v>247</c:v>
                </c:pt>
              </c:numCache>
            </c:numRef>
          </c:val>
        </c:ser>
        <c:dLbls>
          <c:showLegendKey val="0"/>
          <c:showVal val="1"/>
          <c:showCatName val="0"/>
          <c:showSerName val="0"/>
          <c:showPercent val="0"/>
          <c:showBubbleSize val="0"/>
        </c:dLbls>
        <c:gapWidth val="150"/>
        <c:overlap val="-25"/>
        <c:axId val="371620864"/>
        <c:axId val="380970496"/>
      </c:barChart>
      <c:catAx>
        <c:axId val="371620864"/>
        <c:scaling>
          <c:orientation val="minMax"/>
        </c:scaling>
        <c:delete val="0"/>
        <c:axPos val="b"/>
        <c:majorTickMark val="none"/>
        <c:minorTickMark val="none"/>
        <c:tickLblPos val="nextTo"/>
        <c:crossAx val="380970496"/>
        <c:crosses val="autoZero"/>
        <c:auto val="1"/>
        <c:lblAlgn val="ctr"/>
        <c:lblOffset val="100"/>
        <c:noMultiLvlLbl val="0"/>
      </c:catAx>
      <c:valAx>
        <c:axId val="380970496"/>
        <c:scaling>
          <c:orientation val="minMax"/>
        </c:scaling>
        <c:delete val="1"/>
        <c:axPos val="l"/>
        <c:numFmt formatCode="General" sourceLinked="1"/>
        <c:majorTickMark val="none"/>
        <c:minorTickMark val="none"/>
        <c:tickLblPos val="nextTo"/>
        <c:crossAx val="371620864"/>
        <c:crosses val="autoZero"/>
        <c:crossBetween val="between"/>
      </c:valAx>
    </c:plotArea>
    <c:legend>
      <c:legendPos val="t"/>
      <c:layout/>
      <c:overlay val="0"/>
    </c:legend>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dirty="0" smtClean="0"/>
              <a:t>Total</a:t>
            </a:r>
            <a:r>
              <a:rPr lang="en-US" sz="1600" baseline="0" dirty="0" smtClean="0"/>
              <a:t> 844</a:t>
            </a:r>
          </a:p>
        </c:rich>
      </c:tx>
      <c:layout>
        <c:manualLayout>
          <c:xMode val="edge"/>
          <c:yMode val="edge"/>
          <c:x val="0.75687119298766903"/>
          <c:y val="0.69978448275862071"/>
        </c:manualLayout>
      </c:layout>
      <c:overlay val="0"/>
    </c:title>
    <c:autoTitleDeleted val="0"/>
    <c:plotArea>
      <c:layout/>
      <c:barChart>
        <c:barDir val="col"/>
        <c:grouping val="clustered"/>
        <c:varyColors val="0"/>
        <c:ser>
          <c:idx val="0"/>
          <c:order val="0"/>
          <c:tx>
            <c:strRef>
              <c:f>Sheet1!$B$1</c:f>
              <c:strCache>
                <c:ptCount val="1"/>
                <c:pt idx="0">
                  <c:v>Laki-laki</c:v>
                </c:pt>
              </c:strCache>
            </c:strRef>
          </c:tx>
          <c:invertIfNegative val="0"/>
          <c:cat>
            <c:strRef>
              <c:f>Sheet1!$A$2</c:f>
              <c:strCache>
                <c:ptCount val="1"/>
                <c:pt idx="0">
                  <c:v>Pemilih Tidak Memenuhi Syarat</c:v>
                </c:pt>
              </c:strCache>
            </c:strRef>
          </c:cat>
          <c:val>
            <c:numRef>
              <c:f>Sheet1!$B$2</c:f>
              <c:numCache>
                <c:formatCode>General</c:formatCode>
                <c:ptCount val="1"/>
                <c:pt idx="0">
                  <c:v>420</c:v>
                </c:pt>
              </c:numCache>
            </c:numRef>
          </c:val>
        </c:ser>
        <c:ser>
          <c:idx val="1"/>
          <c:order val="1"/>
          <c:tx>
            <c:strRef>
              <c:f>Sheet1!$C$1</c:f>
              <c:strCache>
                <c:ptCount val="1"/>
                <c:pt idx="0">
                  <c:v>Perempuan</c:v>
                </c:pt>
              </c:strCache>
            </c:strRef>
          </c:tx>
          <c:invertIfNegative val="0"/>
          <c:cat>
            <c:strRef>
              <c:f>Sheet1!$A$2</c:f>
              <c:strCache>
                <c:ptCount val="1"/>
                <c:pt idx="0">
                  <c:v>Pemilih Tidak Memenuhi Syarat</c:v>
                </c:pt>
              </c:strCache>
            </c:strRef>
          </c:cat>
          <c:val>
            <c:numRef>
              <c:f>Sheet1!$C$2</c:f>
              <c:numCache>
                <c:formatCode>General</c:formatCode>
                <c:ptCount val="1"/>
                <c:pt idx="0">
                  <c:v>424</c:v>
                </c:pt>
              </c:numCache>
            </c:numRef>
          </c:val>
        </c:ser>
        <c:dLbls>
          <c:showLegendKey val="0"/>
          <c:showVal val="1"/>
          <c:showCatName val="0"/>
          <c:showSerName val="0"/>
          <c:showPercent val="0"/>
          <c:showBubbleSize val="0"/>
        </c:dLbls>
        <c:gapWidth val="150"/>
        <c:overlap val="-25"/>
        <c:axId val="390627712"/>
        <c:axId val="390629248"/>
      </c:barChart>
      <c:catAx>
        <c:axId val="390627712"/>
        <c:scaling>
          <c:orientation val="minMax"/>
        </c:scaling>
        <c:delete val="0"/>
        <c:axPos val="b"/>
        <c:majorTickMark val="none"/>
        <c:minorTickMark val="none"/>
        <c:tickLblPos val="nextTo"/>
        <c:crossAx val="390629248"/>
        <c:crosses val="autoZero"/>
        <c:auto val="1"/>
        <c:lblAlgn val="ctr"/>
        <c:lblOffset val="100"/>
        <c:noMultiLvlLbl val="0"/>
      </c:catAx>
      <c:valAx>
        <c:axId val="390629248"/>
        <c:scaling>
          <c:orientation val="minMax"/>
        </c:scaling>
        <c:delete val="1"/>
        <c:axPos val="l"/>
        <c:numFmt formatCode="General" sourceLinked="1"/>
        <c:majorTickMark val="none"/>
        <c:minorTickMark val="none"/>
        <c:tickLblPos val="nextTo"/>
        <c:crossAx val="390627712"/>
        <c:crosses val="autoZero"/>
        <c:crossBetween val="between"/>
      </c:valAx>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Tuna Daksa</c:v>
                </c:pt>
              </c:strCache>
            </c:strRef>
          </c:tx>
          <c:invertIfNegative val="0"/>
          <c:cat>
            <c:strRef>
              <c:f>Sheet1!$A$2</c:f>
              <c:strCache>
                <c:ptCount val="1"/>
                <c:pt idx="0">
                  <c:v>Pemilih Penyandang Disabilitas</c:v>
                </c:pt>
              </c:strCache>
            </c:strRef>
          </c:cat>
          <c:val>
            <c:numRef>
              <c:f>Sheet1!$B$2</c:f>
              <c:numCache>
                <c:formatCode>General</c:formatCode>
                <c:ptCount val="1"/>
                <c:pt idx="0">
                  <c:v>129</c:v>
                </c:pt>
              </c:numCache>
            </c:numRef>
          </c:val>
        </c:ser>
        <c:ser>
          <c:idx val="1"/>
          <c:order val="1"/>
          <c:tx>
            <c:strRef>
              <c:f>Sheet1!$C$1</c:f>
              <c:strCache>
                <c:ptCount val="1"/>
                <c:pt idx="0">
                  <c:v>Tuna Runggu</c:v>
                </c:pt>
              </c:strCache>
            </c:strRef>
          </c:tx>
          <c:invertIfNegative val="0"/>
          <c:cat>
            <c:strRef>
              <c:f>Sheet1!$A$2</c:f>
              <c:strCache>
                <c:ptCount val="1"/>
                <c:pt idx="0">
                  <c:v>Pemilih Penyandang Disabilitas</c:v>
                </c:pt>
              </c:strCache>
            </c:strRef>
          </c:cat>
          <c:val>
            <c:numRef>
              <c:f>Sheet1!$C$2</c:f>
              <c:numCache>
                <c:formatCode>General</c:formatCode>
                <c:ptCount val="1"/>
                <c:pt idx="0">
                  <c:v>115</c:v>
                </c:pt>
              </c:numCache>
            </c:numRef>
          </c:val>
        </c:ser>
        <c:ser>
          <c:idx val="2"/>
          <c:order val="2"/>
          <c:tx>
            <c:strRef>
              <c:f>Sheet1!$D$1</c:f>
              <c:strCache>
                <c:ptCount val="1"/>
                <c:pt idx="0">
                  <c:v>Tuna Netra</c:v>
                </c:pt>
              </c:strCache>
            </c:strRef>
          </c:tx>
          <c:invertIfNegative val="0"/>
          <c:cat>
            <c:strRef>
              <c:f>Sheet1!$A$2</c:f>
              <c:strCache>
                <c:ptCount val="1"/>
                <c:pt idx="0">
                  <c:v>Pemilih Penyandang Disabilitas</c:v>
                </c:pt>
              </c:strCache>
            </c:strRef>
          </c:cat>
          <c:val>
            <c:numRef>
              <c:f>Sheet1!$D$2</c:f>
              <c:numCache>
                <c:formatCode>General</c:formatCode>
                <c:ptCount val="1"/>
                <c:pt idx="0">
                  <c:v>83</c:v>
                </c:pt>
              </c:numCache>
            </c:numRef>
          </c:val>
        </c:ser>
        <c:ser>
          <c:idx val="3"/>
          <c:order val="3"/>
          <c:tx>
            <c:strRef>
              <c:f>Sheet1!$E$1</c:f>
              <c:strCache>
                <c:ptCount val="1"/>
                <c:pt idx="0">
                  <c:v>Tuna Grahita</c:v>
                </c:pt>
              </c:strCache>
            </c:strRef>
          </c:tx>
          <c:invertIfNegative val="0"/>
          <c:cat>
            <c:strRef>
              <c:f>Sheet1!$A$2</c:f>
              <c:strCache>
                <c:ptCount val="1"/>
                <c:pt idx="0">
                  <c:v>Pemilih Penyandang Disabilitas</c:v>
                </c:pt>
              </c:strCache>
            </c:strRef>
          </c:cat>
          <c:val>
            <c:numRef>
              <c:f>Sheet1!$E$2</c:f>
              <c:numCache>
                <c:formatCode>General</c:formatCode>
                <c:ptCount val="1"/>
                <c:pt idx="0">
                  <c:v>39</c:v>
                </c:pt>
              </c:numCache>
            </c:numRef>
          </c:val>
        </c:ser>
        <c:ser>
          <c:idx val="4"/>
          <c:order val="4"/>
          <c:tx>
            <c:strRef>
              <c:f>Sheet1!$F$1</c:f>
              <c:strCache>
                <c:ptCount val="1"/>
                <c:pt idx="0">
                  <c:v>Disabilitas Lainnya</c:v>
                </c:pt>
              </c:strCache>
            </c:strRef>
          </c:tx>
          <c:invertIfNegative val="0"/>
          <c:cat>
            <c:strRef>
              <c:f>Sheet1!$A$2</c:f>
              <c:strCache>
                <c:ptCount val="1"/>
                <c:pt idx="0">
                  <c:v>Pemilih Penyandang Disabilitas</c:v>
                </c:pt>
              </c:strCache>
            </c:strRef>
          </c:cat>
          <c:val>
            <c:numRef>
              <c:f>Sheet1!$F$2</c:f>
              <c:numCache>
                <c:formatCode>General</c:formatCode>
                <c:ptCount val="1"/>
                <c:pt idx="0">
                  <c:v>34</c:v>
                </c:pt>
              </c:numCache>
            </c:numRef>
          </c:val>
        </c:ser>
        <c:dLbls>
          <c:showLegendKey val="0"/>
          <c:showVal val="1"/>
          <c:showCatName val="0"/>
          <c:showSerName val="0"/>
          <c:showPercent val="0"/>
          <c:showBubbleSize val="0"/>
        </c:dLbls>
        <c:gapWidth val="150"/>
        <c:overlap val="-25"/>
        <c:axId val="42886656"/>
        <c:axId val="42888192"/>
      </c:barChart>
      <c:catAx>
        <c:axId val="42886656"/>
        <c:scaling>
          <c:orientation val="minMax"/>
        </c:scaling>
        <c:delete val="0"/>
        <c:axPos val="b"/>
        <c:majorTickMark val="none"/>
        <c:minorTickMark val="none"/>
        <c:tickLblPos val="nextTo"/>
        <c:crossAx val="42888192"/>
        <c:crosses val="autoZero"/>
        <c:auto val="1"/>
        <c:lblAlgn val="ctr"/>
        <c:lblOffset val="100"/>
        <c:noMultiLvlLbl val="0"/>
      </c:catAx>
      <c:valAx>
        <c:axId val="42888192"/>
        <c:scaling>
          <c:orientation val="minMax"/>
        </c:scaling>
        <c:delete val="1"/>
        <c:axPos val="l"/>
        <c:numFmt formatCode="General" sourceLinked="1"/>
        <c:majorTickMark val="none"/>
        <c:minorTickMark val="none"/>
        <c:tickLblPos val="nextTo"/>
        <c:crossAx val="42886656"/>
        <c:crosses val="autoZero"/>
        <c:crossBetween val="between"/>
      </c:valAx>
    </c:plotArea>
    <c:legend>
      <c:legendPos val="t"/>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400"/>
              <a:t>Hasil Pengawasan </a:t>
            </a:r>
            <a:r>
              <a:rPr lang="en-US" sz="2400" baseline="0"/>
              <a:t>Pasca Becana Alam</a:t>
            </a:r>
            <a:endParaRPr lang="en-US" sz="2400"/>
          </a:p>
        </c:rich>
      </c:tx>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3.6111111111111108E-2"/>
          <c:y val="0.30582385535141443"/>
          <c:w val="0.93888888888888888"/>
          <c:h val="0.57819626713327499"/>
        </c:manualLayout>
      </c:layout>
      <c:bar3DChart>
        <c:barDir val="col"/>
        <c:grouping val="clustered"/>
        <c:varyColors val="0"/>
        <c:ser>
          <c:idx val="0"/>
          <c:order val="0"/>
          <c:invertIfNegative val="0"/>
          <c:dPt>
            <c:idx val="0"/>
            <c:invertIfNegative val="0"/>
            <c:bubble3D val="0"/>
            <c:spPr>
              <a:solidFill>
                <a:srgbClr val="92D050"/>
              </a:solidFill>
              <a:ln w="38100" cap="flat" cmpd="sng" algn="ctr">
                <a:solidFill>
                  <a:schemeClr val="lt1"/>
                </a:solidFill>
                <a:prstDash val="solid"/>
              </a:ln>
              <a:effectLst>
                <a:outerShdw blurRad="40000" dist="20000" dir="5400000" rotWithShape="0">
                  <a:srgbClr val="000000">
                    <a:alpha val="38000"/>
                  </a:srgbClr>
                </a:outerShdw>
              </a:effectLst>
            </c:spPr>
          </c:dPt>
          <c:dPt>
            <c:idx val="1"/>
            <c:invertIfNegative val="0"/>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c:spPr>
          </c:dPt>
          <c:dLbls>
            <c:txPr>
              <a:bodyPr/>
              <a:lstStyle/>
              <a:p>
                <a:pPr>
                  <a:defRPr sz="2000"/>
                </a:pPr>
                <a:endParaRPr lang="en-US"/>
              </a:p>
            </c:txPr>
            <c:showLegendKey val="0"/>
            <c:showVal val="1"/>
            <c:showCatName val="0"/>
            <c:showSerName val="0"/>
            <c:showPercent val="0"/>
            <c:showBubbleSize val="0"/>
            <c:showLeaderLines val="0"/>
          </c:dLbls>
          <c:cat>
            <c:strRef>
              <c:f>'[Chart in Microsoft PowerPoint]Sheet1'!$D$12:$E$12</c:f>
              <c:strCache>
                <c:ptCount val="2"/>
                <c:pt idx="0">
                  <c:v>Meninggal </c:v>
                </c:pt>
                <c:pt idx="1">
                  <c:v>Mengungsi </c:v>
                </c:pt>
              </c:strCache>
            </c:strRef>
          </c:cat>
          <c:val>
            <c:numRef>
              <c:f>'[Chart in Microsoft PowerPoint]Sheet1'!$D$13:$E$13</c:f>
              <c:numCache>
                <c:formatCode>General</c:formatCode>
                <c:ptCount val="2"/>
                <c:pt idx="0">
                  <c:v>322</c:v>
                </c:pt>
                <c:pt idx="1">
                  <c:v>41256</c:v>
                </c:pt>
              </c:numCache>
            </c:numRef>
          </c:val>
        </c:ser>
        <c:dLbls>
          <c:showLegendKey val="0"/>
          <c:showVal val="1"/>
          <c:showCatName val="0"/>
          <c:showSerName val="0"/>
          <c:showPercent val="0"/>
          <c:showBubbleSize val="0"/>
        </c:dLbls>
        <c:gapWidth val="150"/>
        <c:shape val="box"/>
        <c:axId val="296261888"/>
        <c:axId val="304678784"/>
        <c:axId val="0"/>
      </c:bar3DChart>
      <c:catAx>
        <c:axId val="296261888"/>
        <c:scaling>
          <c:orientation val="minMax"/>
        </c:scaling>
        <c:delete val="0"/>
        <c:axPos val="b"/>
        <c:majorTickMark val="none"/>
        <c:minorTickMark val="none"/>
        <c:tickLblPos val="nextTo"/>
        <c:txPr>
          <a:bodyPr/>
          <a:lstStyle/>
          <a:p>
            <a:pPr>
              <a:defRPr b="1"/>
            </a:pPr>
            <a:endParaRPr lang="en-US"/>
          </a:p>
        </c:txPr>
        <c:crossAx val="304678784"/>
        <c:crosses val="autoZero"/>
        <c:auto val="1"/>
        <c:lblAlgn val="ctr"/>
        <c:lblOffset val="100"/>
        <c:noMultiLvlLbl val="0"/>
      </c:catAx>
      <c:valAx>
        <c:axId val="304678784"/>
        <c:scaling>
          <c:orientation val="minMax"/>
        </c:scaling>
        <c:delete val="1"/>
        <c:axPos val="l"/>
        <c:numFmt formatCode="General" sourceLinked="1"/>
        <c:majorTickMark val="none"/>
        <c:minorTickMark val="none"/>
        <c:tickLblPos val="nextTo"/>
        <c:crossAx val="296261888"/>
        <c:crosses val="autoZero"/>
        <c:crossBetween val="between"/>
      </c:valAx>
    </c:plotArea>
    <c:legend>
      <c:legendPos val="t"/>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Total 164.105</a:t>
            </a:r>
          </a:p>
        </c:rich>
      </c:tx>
      <c:layout>
        <c:manualLayout>
          <c:xMode val="edge"/>
          <c:yMode val="edge"/>
          <c:x val="0.67352769481401031"/>
          <c:y val="0.91231333152321492"/>
        </c:manualLayout>
      </c:layout>
      <c:overlay val="0"/>
    </c:title>
    <c:autoTitleDeleted val="0"/>
    <c:plotArea>
      <c:layout/>
      <c:barChart>
        <c:barDir val="col"/>
        <c:grouping val="clustered"/>
        <c:varyColors val="0"/>
        <c:ser>
          <c:idx val="0"/>
          <c:order val="0"/>
          <c:tx>
            <c:strRef>
              <c:f>Sheet1!$B$1</c:f>
              <c:strCache>
                <c:ptCount val="1"/>
                <c:pt idx="0">
                  <c:v>Laki-laki</c:v>
                </c:pt>
              </c:strCache>
            </c:strRef>
          </c:tx>
          <c:invertIfNegative val="0"/>
          <c:cat>
            <c:strRef>
              <c:f>Sheet1!$A$2</c:f>
              <c:strCache>
                <c:ptCount val="1"/>
                <c:pt idx="0">
                  <c:v>Jumlah DPT</c:v>
                </c:pt>
              </c:strCache>
            </c:strRef>
          </c:cat>
          <c:val>
            <c:numRef>
              <c:f>Sheet1!$B$2</c:f>
              <c:numCache>
                <c:formatCode>#,##0</c:formatCode>
                <c:ptCount val="1"/>
                <c:pt idx="0">
                  <c:v>83702</c:v>
                </c:pt>
              </c:numCache>
            </c:numRef>
          </c:val>
        </c:ser>
        <c:ser>
          <c:idx val="1"/>
          <c:order val="1"/>
          <c:tx>
            <c:strRef>
              <c:f>Sheet1!$C$1</c:f>
              <c:strCache>
                <c:ptCount val="1"/>
                <c:pt idx="0">
                  <c:v>Perempuan</c:v>
                </c:pt>
              </c:strCache>
            </c:strRef>
          </c:tx>
          <c:invertIfNegative val="0"/>
          <c:cat>
            <c:strRef>
              <c:f>Sheet1!$A$2</c:f>
              <c:strCache>
                <c:ptCount val="1"/>
                <c:pt idx="0">
                  <c:v>Jumlah DPT</c:v>
                </c:pt>
              </c:strCache>
            </c:strRef>
          </c:cat>
          <c:val>
            <c:numRef>
              <c:f>Sheet1!$C$2</c:f>
              <c:numCache>
                <c:formatCode>#,##0</c:formatCode>
                <c:ptCount val="1"/>
                <c:pt idx="0">
                  <c:v>80403</c:v>
                </c:pt>
              </c:numCache>
            </c:numRef>
          </c:val>
        </c:ser>
        <c:dLbls>
          <c:showLegendKey val="0"/>
          <c:showVal val="1"/>
          <c:showCatName val="0"/>
          <c:showSerName val="0"/>
          <c:showPercent val="0"/>
          <c:showBubbleSize val="0"/>
        </c:dLbls>
        <c:gapWidth val="150"/>
        <c:overlap val="-25"/>
        <c:axId val="42920960"/>
        <c:axId val="43000576"/>
      </c:barChart>
      <c:catAx>
        <c:axId val="42920960"/>
        <c:scaling>
          <c:orientation val="minMax"/>
        </c:scaling>
        <c:delete val="0"/>
        <c:axPos val="b"/>
        <c:majorTickMark val="none"/>
        <c:minorTickMark val="none"/>
        <c:tickLblPos val="nextTo"/>
        <c:crossAx val="43000576"/>
        <c:crosses val="autoZero"/>
        <c:auto val="1"/>
        <c:lblAlgn val="ctr"/>
        <c:lblOffset val="100"/>
        <c:noMultiLvlLbl val="0"/>
      </c:catAx>
      <c:valAx>
        <c:axId val="43000576"/>
        <c:scaling>
          <c:orientation val="minMax"/>
        </c:scaling>
        <c:delete val="1"/>
        <c:axPos val="l"/>
        <c:numFmt formatCode="#,##0" sourceLinked="1"/>
        <c:majorTickMark val="none"/>
        <c:minorTickMark val="none"/>
        <c:tickLblPos val="nextTo"/>
        <c:crossAx val="42920960"/>
        <c:crosses val="autoZero"/>
        <c:crossBetween val="between"/>
      </c:valAx>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
          <c:y val="0.1983162952828243"/>
          <c:w val="0.8457409381791503"/>
          <c:h val="0.80168370471717576"/>
        </c:manualLayout>
      </c:layout>
      <c:pie3DChart>
        <c:varyColors val="1"/>
        <c:ser>
          <c:idx val="0"/>
          <c:order val="0"/>
          <c:tx>
            <c:strRef>
              <c:f>Sheet1!$B$1</c:f>
              <c:strCache>
                <c:ptCount val="1"/>
                <c:pt idx="0">
                  <c:v>Sales</c:v>
                </c:pt>
              </c:strCache>
            </c:strRef>
          </c:tx>
          <c:dLbls>
            <c:dLbl>
              <c:idx val="2"/>
              <c:layout>
                <c:manualLayout>
                  <c:x val="0.11269099460821515"/>
                  <c:y val="0.17860537271949126"/>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0-BFAA-4BB1-A33B-F2527CB4BC23}"/>
                </c:ext>
                <c:ext xmlns:c15="http://schemas.microsoft.com/office/drawing/2012/chart" uri="{CE6537A1-D6FC-4f65-9D91-7224C49458BB}"/>
              </c:extLst>
            </c:dLbl>
            <c:showLegendKey val="0"/>
            <c:showVal val="1"/>
            <c:showCatName val="1"/>
            <c:showSerName val="0"/>
            <c:showPercent val="0"/>
            <c:showBubbleSize val="0"/>
            <c:showLeaderLines val="1"/>
            <c:extLst xmlns:c16r2="http://schemas.microsoft.com/office/drawing/2015/06/chart">
              <c:ext xmlns:c15="http://schemas.microsoft.com/office/drawing/2012/chart" uri="{CE6537A1-D6FC-4f65-9D91-7224C49458BB}"/>
            </c:extLst>
          </c:dLbls>
          <c:cat>
            <c:strRef>
              <c:f>Sheet1!$A$2:$A$4</c:f>
              <c:strCache>
                <c:ptCount val="3"/>
                <c:pt idx="0">
                  <c:v>Baliho</c:v>
                </c:pt>
                <c:pt idx="1">
                  <c:v>Spanduk</c:v>
                </c:pt>
                <c:pt idx="2">
                  <c:v>Umbul-umbul</c:v>
                </c:pt>
              </c:strCache>
            </c:strRef>
          </c:cat>
          <c:val>
            <c:numRef>
              <c:f>Sheet1!$B$2:$B$4</c:f>
              <c:numCache>
                <c:formatCode>General</c:formatCode>
                <c:ptCount val="3"/>
                <c:pt idx="0">
                  <c:v>789</c:v>
                </c:pt>
                <c:pt idx="1">
                  <c:v>64</c:v>
                </c:pt>
                <c:pt idx="2">
                  <c:v>0</c:v>
                </c:pt>
              </c:numCache>
            </c:numRef>
          </c:val>
          <c:extLst xmlns:c16r2="http://schemas.microsoft.com/office/drawing/2015/06/chart">
            <c:ext xmlns:c16="http://schemas.microsoft.com/office/drawing/2014/chart" uri="{C3380CC4-5D6E-409C-BE32-E72D297353CC}">
              <c16:uniqueId val="{00000001-BFAA-4BB1-A33B-F2527CB4BC23}"/>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10578076875484E-2"/>
          <c:y val="6.9919072615923006E-2"/>
          <c:w val="0.8977078163682457"/>
          <c:h val="0.61713947214931464"/>
        </c:manualLayout>
      </c:layout>
      <c:barChart>
        <c:barDir val="col"/>
        <c:grouping val="clustered"/>
        <c:varyColors val="0"/>
        <c:ser>
          <c:idx val="0"/>
          <c:order val="0"/>
          <c:tx>
            <c:strRef>
              <c:f>Sheet1!$B$1</c:f>
              <c:strCache>
                <c:ptCount val="1"/>
                <c:pt idx="0">
                  <c:v>PKB</c:v>
                </c:pt>
              </c:strCache>
            </c:strRef>
          </c:tx>
          <c:spPr>
            <a:solidFill>
              <a:srgbClr val="92D050"/>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c:f>
              <c:numCache>
                <c:formatCode>General</c:formatCode>
                <c:ptCount val="1"/>
              </c:numCache>
            </c:numRef>
          </c:cat>
          <c:val>
            <c:numRef>
              <c:f>Sheet1!$B$2</c:f>
              <c:numCache>
                <c:formatCode>General</c:formatCode>
                <c:ptCount val="1"/>
                <c:pt idx="0">
                  <c:v>42</c:v>
                </c:pt>
              </c:numCache>
            </c:numRef>
          </c:val>
          <c:extLst xmlns:c16r2="http://schemas.microsoft.com/office/drawing/2015/06/chart">
            <c:ext xmlns:c16="http://schemas.microsoft.com/office/drawing/2014/chart" uri="{C3380CC4-5D6E-409C-BE32-E72D297353CC}">
              <c16:uniqueId val="{00000000-F83F-43CB-A6BA-B5C3C10E67A4}"/>
            </c:ext>
          </c:extLst>
        </c:ser>
        <c:ser>
          <c:idx val="1"/>
          <c:order val="1"/>
          <c:tx>
            <c:strRef>
              <c:f>Sheet1!$C$1</c:f>
              <c:strCache>
                <c:ptCount val="1"/>
                <c:pt idx="0">
                  <c:v>GERINDRA</c:v>
                </c:pt>
              </c:strCache>
            </c:strRef>
          </c:tx>
          <c:spPr>
            <a:solidFill>
              <a:schemeClr val="accent6">
                <a:lumMod val="75000"/>
              </a:schemeClr>
            </a:solidFill>
            <a:ln>
              <a:solidFill>
                <a:schemeClr val="accent1"/>
              </a:solidFill>
            </a:ln>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c:f>
              <c:numCache>
                <c:formatCode>General</c:formatCode>
                <c:ptCount val="1"/>
              </c:numCache>
            </c:numRef>
          </c:cat>
          <c:val>
            <c:numRef>
              <c:f>Sheet1!$C$2</c:f>
              <c:numCache>
                <c:formatCode>General</c:formatCode>
                <c:ptCount val="1"/>
                <c:pt idx="0">
                  <c:v>76</c:v>
                </c:pt>
              </c:numCache>
            </c:numRef>
          </c:val>
          <c:extLst xmlns:c16r2="http://schemas.microsoft.com/office/drawing/2015/06/chart">
            <c:ext xmlns:c16="http://schemas.microsoft.com/office/drawing/2014/chart" uri="{C3380CC4-5D6E-409C-BE32-E72D297353CC}">
              <c16:uniqueId val="{00000001-F83F-43CB-A6BA-B5C3C10E67A4}"/>
            </c:ext>
          </c:extLst>
        </c:ser>
        <c:ser>
          <c:idx val="2"/>
          <c:order val="2"/>
          <c:tx>
            <c:strRef>
              <c:f>Sheet1!$D$1</c:f>
              <c:strCache>
                <c:ptCount val="1"/>
                <c:pt idx="0">
                  <c:v>PDIP</c:v>
                </c:pt>
              </c:strCache>
            </c:strRef>
          </c:tx>
          <c:spPr>
            <a:ln>
              <a:solidFill>
                <a:srgbClr val="FF0000"/>
              </a:solidFill>
            </a:ln>
          </c:spPr>
          <c:invertIfNegative val="0"/>
          <c:dPt>
            <c:idx val="0"/>
            <c:invertIfNegative val="0"/>
            <c:bubble3D val="0"/>
            <c:spPr>
              <a:solidFill>
                <a:srgbClr val="FF0000"/>
              </a:solidFill>
              <a:ln>
                <a:solidFill>
                  <a:srgbClr val="FF0000"/>
                </a:solidFill>
              </a:ln>
            </c:spPr>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c:f>
              <c:numCache>
                <c:formatCode>General</c:formatCode>
                <c:ptCount val="1"/>
              </c:numCache>
            </c:numRef>
          </c:cat>
          <c:val>
            <c:numRef>
              <c:f>Sheet1!$D$2</c:f>
              <c:numCache>
                <c:formatCode>General</c:formatCode>
                <c:ptCount val="1"/>
                <c:pt idx="0">
                  <c:v>52</c:v>
                </c:pt>
              </c:numCache>
            </c:numRef>
          </c:val>
          <c:extLst xmlns:c16r2="http://schemas.microsoft.com/office/drawing/2015/06/chart">
            <c:ext xmlns:c16="http://schemas.microsoft.com/office/drawing/2014/chart" uri="{C3380CC4-5D6E-409C-BE32-E72D297353CC}">
              <c16:uniqueId val="{00000002-F83F-43CB-A6BA-B5C3C10E67A4}"/>
            </c:ext>
          </c:extLst>
        </c:ser>
        <c:ser>
          <c:idx val="3"/>
          <c:order val="3"/>
          <c:tx>
            <c:strRef>
              <c:f>Sheet1!$E$1</c:f>
              <c:strCache>
                <c:ptCount val="1"/>
                <c:pt idx="0">
                  <c:v>GOLKAR</c:v>
                </c:pt>
              </c:strCache>
            </c:strRef>
          </c:tx>
          <c:spPr>
            <a:solidFill>
              <a:srgbClr val="FFFF00"/>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c:f>
              <c:numCache>
                <c:formatCode>General</c:formatCode>
                <c:ptCount val="1"/>
              </c:numCache>
            </c:numRef>
          </c:cat>
          <c:val>
            <c:numRef>
              <c:f>Sheet1!$E$2</c:f>
              <c:numCache>
                <c:formatCode>General</c:formatCode>
                <c:ptCount val="1"/>
                <c:pt idx="0">
                  <c:v>96</c:v>
                </c:pt>
              </c:numCache>
            </c:numRef>
          </c:val>
          <c:extLst xmlns:c16r2="http://schemas.microsoft.com/office/drawing/2015/06/chart">
            <c:ext xmlns:c16="http://schemas.microsoft.com/office/drawing/2014/chart" uri="{C3380CC4-5D6E-409C-BE32-E72D297353CC}">
              <c16:uniqueId val="{00000003-F83F-43CB-A6BA-B5C3C10E67A4}"/>
            </c:ext>
          </c:extLst>
        </c:ser>
        <c:ser>
          <c:idx val="4"/>
          <c:order val="4"/>
          <c:tx>
            <c:strRef>
              <c:f>Sheet1!$F$1</c:f>
              <c:strCache>
                <c:ptCount val="1"/>
                <c:pt idx="0">
                  <c:v>NASDEM</c:v>
                </c:pt>
              </c:strCache>
            </c:strRef>
          </c:tx>
          <c:spPr>
            <a:solidFill>
              <a:srgbClr val="002060"/>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c:f>
              <c:numCache>
                <c:formatCode>General</c:formatCode>
                <c:ptCount val="1"/>
              </c:numCache>
            </c:numRef>
          </c:cat>
          <c:val>
            <c:numRef>
              <c:f>Sheet1!$F$2</c:f>
              <c:numCache>
                <c:formatCode>General</c:formatCode>
                <c:ptCount val="1"/>
                <c:pt idx="0">
                  <c:v>119</c:v>
                </c:pt>
              </c:numCache>
            </c:numRef>
          </c:val>
          <c:extLst xmlns:c16r2="http://schemas.microsoft.com/office/drawing/2015/06/chart">
            <c:ext xmlns:c16="http://schemas.microsoft.com/office/drawing/2014/chart" uri="{C3380CC4-5D6E-409C-BE32-E72D297353CC}">
              <c16:uniqueId val="{00000004-F83F-43CB-A6BA-B5C3C10E67A4}"/>
            </c:ext>
          </c:extLst>
        </c:ser>
        <c:ser>
          <c:idx val="5"/>
          <c:order val="5"/>
          <c:tx>
            <c:strRef>
              <c:f>Sheet1!$G$1</c:f>
              <c:strCache>
                <c:ptCount val="1"/>
                <c:pt idx="0">
                  <c:v>GARUDA</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c:f>
              <c:numCache>
                <c:formatCode>General</c:formatCode>
                <c:ptCount val="1"/>
              </c:numCache>
            </c:numRef>
          </c:cat>
          <c:val>
            <c:numRef>
              <c:f>Sheet1!$G$2</c:f>
              <c:numCache>
                <c:formatCode>General</c:formatCode>
                <c:ptCount val="1"/>
                <c:pt idx="0">
                  <c:v>22</c:v>
                </c:pt>
              </c:numCache>
            </c:numRef>
          </c:val>
          <c:extLst xmlns:c16r2="http://schemas.microsoft.com/office/drawing/2015/06/chart">
            <c:ext xmlns:c16="http://schemas.microsoft.com/office/drawing/2014/chart" uri="{C3380CC4-5D6E-409C-BE32-E72D297353CC}">
              <c16:uniqueId val="{00000005-F83F-43CB-A6BA-B5C3C10E67A4}"/>
            </c:ext>
          </c:extLst>
        </c:ser>
        <c:ser>
          <c:idx val="6"/>
          <c:order val="6"/>
          <c:tx>
            <c:strRef>
              <c:f>Sheet1!$H$1</c:f>
              <c:strCache>
                <c:ptCount val="1"/>
                <c:pt idx="0">
                  <c:v>BERKARYA</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c:f>
              <c:numCache>
                <c:formatCode>General</c:formatCode>
                <c:ptCount val="1"/>
              </c:numCache>
            </c:numRef>
          </c:cat>
          <c:val>
            <c:numRef>
              <c:f>Sheet1!$H$2</c:f>
              <c:numCache>
                <c:formatCode>General</c:formatCode>
                <c:ptCount val="1"/>
                <c:pt idx="0">
                  <c:v>26</c:v>
                </c:pt>
              </c:numCache>
            </c:numRef>
          </c:val>
          <c:extLst xmlns:c16r2="http://schemas.microsoft.com/office/drawing/2015/06/chart">
            <c:ext xmlns:c16="http://schemas.microsoft.com/office/drawing/2014/chart" uri="{C3380CC4-5D6E-409C-BE32-E72D297353CC}">
              <c16:uniqueId val="{00000006-F83F-43CB-A6BA-B5C3C10E67A4}"/>
            </c:ext>
          </c:extLst>
        </c:ser>
        <c:ser>
          <c:idx val="7"/>
          <c:order val="7"/>
          <c:tx>
            <c:strRef>
              <c:f>Sheet1!$I$1</c:f>
              <c:strCache>
                <c:ptCount val="1"/>
                <c:pt idx="0">
                  <c:v>PKS</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c:f>
              <c:numCache>
                <c:formatCode>General</c:formatCode>
                <c:ptCount val="1"/>
              </c:numCache>
            </c:numRef>
          </c:cat>
          <c:val>
            <c:numRef>
              <c:f>Sheet1!$I$2</c:f>
              <c:numCache>
                <c:formatCode>General</c:formatCode>
                <c:ptCount val="1"/>
                <c:pt idx="0">
                  <c:v>38</c:v>
                </c:pt>
              </c:numCache>
            </c:numRef>
          </c:val>
          <c:extLst xmlns:c16r2="http://schemas.microsoft.com/office/drawing/2015/06/chart">
            <c:ext xmlns:c16="http://schemas.microsoft.com/office/drawing/2014/chart" uri="{C3380CC4-5D6E-409C-BE32-E72D297353CC}">
              <c16:uniqueId val="{00000007-F83F-43CB-A6BA-B5C3C10E67A4}"/>
            </c:ext>
          </c:extLst>
        </c:ser>
        <c:ser>
          <c:idx val="8"/>
          <c:order val="8"/>
          <c:tx>
            <c:strRef>
              <c:f>Sheet1!$J$1</c:f>
              <c:strCache>
                <c:ptCount val="1"/>
                <c:pt idx="0">
                  <c:v>PERINDO</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c:f>
              <c:numCache>
                <c:formatCode>General</c:formatCode>
                <c:ptCount val="1"/>
              </c:numCache>
            </c:numRef>
          </c:cat>
          <c:val>
            <c:numRef>
              <c:f>Sheet1!$J$2</c:f>
              <c:numCache>
                <c:formatCode>General</c:formatCode>
                <c:ptCount val="1"/>
                <c:pt idx="0">
                  <c:v>60</c:v>
                </c:pt>
              </c:numCache>
            </c:numRef>
          </c:val>
          <c:extLst xmlns:c16r2="http://schemas.microsoft.com/office/drawing/2015/06/chart">
            <c:ext xmlns:c16="http://schemas.microsoft.com/office/drawing/2014/chart" uri="{C3380CC4-5D6E-409C-BE32-E72D297353CC}">
              <c16:uniqueId val="{00000008-F83F-43CB-A6BA-B5C3C10E67A4}"/>
            </c:ext>
          </c:extLst>
        </c:ser>
        <c:ser>
          <c:idx val="9"/>
          <c:order val="9"/>
          <c:tx>
            <c:strRef>
              <c:f>Sheet1!$K$1</c:f>
              <c:strCache>
                <c:ptCount val="1"/>
                <c:pt idx="0">
                  <c:v>PPP</c:v>
                </c:pt>
              </c:strCache>
            </c:strRef>
          </c:tx>
          <c:spPr>
            <a:solidFill>
              <a:srgbClr val="00B050"/>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c:f>
              <c:numCache>
                <c:formatCode>General</c:formatCode>
                <c:ptCount val="1"/>
              </c:numCache>
            </c:numRef>
          </c:cat>
          <c:val>
            <c:numRef>
              <c:f>Sheet1!$K$2</c:f>
              <c:numCache>
                <c:formatCode>General</c:formatCode>
                <c:ptCount val="1"/>
                <c:pt idx="0">
                  <c:v>13</c:v>
                </c:pt>
              </c:numCache>
            </c:numRef>
          </c:val>
          <c:extLst xmlns:c16r2="http://schemas.microsoft.com/office/drawing/2015/06/chart">
            <c:ext xmlns:c16="http://schemas.microsoft.com/office/drawing/2014/chart" uri="{C3380CC4-5D6E-409C-BE32-E72D297353CC}">
              <c16:uniqueId val="{00000009-F83F-43CB-A6BA-B5C3C10E67A4}"/>
            </c:ext>
          </c:extLst>
        </c:ser>
        <c:ser>
          <c:idx val="10"/>
          <c:order val="10"/>
          <c:tx>
            <c:strRef>
              <c:f>Sheet1!$L$1</c:f>
              <c:strCache>
                <c:ptCount val="1"/>
                <c:pt idx="0">
                  <c:v>PSI</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c:f>
              <c:numCache>
                <c:formatCode>General</c:formatCode>
                <c:ptCount val="1"/>
              </c:numCache>
            </c:numRef>
          </c:cat>
          <c:val>
            <c:numRef>
              <c:f>Sheet1!$L$2</c:f>
              <c:numCache>
                <c:formatCode>General</c:formatCode>
                <c:ptCount val="1"/>
                <c:pt idx="0">
                  <c:v>30</c:v>
                </c:pt>
              </c:numCache>
            </c:numRef>
          </c:val>
          <c:extLst xmlns:c16r2="http://schemas.microsoft.com/office/drawing/2015/06/chart">
            <c:ext xmlns:c16="http://schemas.microsoft.com/office/drawing/2014/chart" uri="{C3380CC4-5D6E-409C-BE32-E72D297353CC}">
              <c16:uniqueId val="{0000000A-F83F-43CB-A6BA-B5C3C10E67A4}"/>
            </c:ext>
          </c:extLst>
        </c:ser>
        <c:ser>
          <c:idx val="11"/>
          <c:order val="11"/>
          <c:tx>
            <c:strRef>
              <c:f>Sheet1!$M$1</c:f>
              <c:strCache>
                <c:ptCount val="1"/>
                <c:pt idx="0">
                  <c:v>PAN</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c:f>
              <c:numCache>
                <c:formatCode>General</c:formatCode>
                <c:ptCount val="1"/>
              </c:numCache>
            </c:numRef>
          </c:cat>
          <c:val>
            <c:numRef>
              <c:f>Sheet1!$M$2</c:f>
              <c:numCache>
                <c:formatCode>General</c:formatCode>
                <c:ptCount val="1"/>
                <c:pt idx="0">
                  <c:v>55</c:v>
                </c:pt>
              </c:numCache>
            </c:numRef>
          </c:val>
          <c:extLst xmlns:c16r2="http://schemas.microsoft.com/office/drawing/2015/06/chart">
            <c:ext xmlns:c16="http://schemas.microsoft.com/office/drawing/2014/chart" uri="{C3380CC4-5D6E-409C-BE32-E72D297353CC}">
              <c16:uniqueId val="{0000000B-F83F-43CB-A6BA-B5C3C10E67A4}"/>
            </c:ext>
          </c:extLst>
        </c:ser>
        <c:ser>
          <c:idx val="12"/>
          <c:order val="12"/>
          <c:tx>
            <c:strRef>
              <c:f>Sheet1!$N$1</c:f>
              <c:strCache>
                <c:ptCount val="1"/>
                <c:pt idx="0">
                  <c:v>HANURA</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c:f>
              <c:numCache>
                <c:formatCode>General</c:formatCode>
                <c:ptCount val="1"/>
              </c:numCache>
            </c:numRef>
          </c:cat>
          <c:val>
            <c:numRef>
              <c:f>Sheet1!$N$2</c:f>
              <c:numCache>
                <c:formatCode>General</c:formatCode>
                <c:ptCount val="1"/>
                <c:pt idx="0">
                  <c:v>52</c:v>
                </c:pt>
              </c:numCache>
            </c:numRef>
          </c:val>
          <c:extLst xmlns:c16r2="http://schemas.microsoft.com/office/drawing/2015/06/chart">
            <c:ext xmlns:c16="http://schemas.microsoft.com/office/drawing/2014/chart" uri="{C3380CC4-5D6E-409C-BE32-E72D297353CC}">
              <c16:uniqueId val="{0000000C-F83F-43CB-A6BA-B5C3C10E67A4}"/>
            </c:ext>
          </c:extLst>
        </c:ser>
        <c:ser>
          <c:idx val="13"/>
          <c:order val="13"/>
          <c:tx>
            <c:strRef>
              <c:f>Sheet1!$O$1</c:f>
              <c:strCache>
                <c:ptCount val="1"/>
                <c:pt idx="0">
                  <c:v>DEMOKRAT</c:v>
                </c:pt>
              </c:strCache>
            </c:strRef>
          </c:tx>
          <c:spPr>
            <a:solidFill>
              <a:srgbClr val="0070C0"/>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c:f>
              <c:numCache>
                <c:formatCode>General</c:formatCode>
                <c:ptCount val="1"/>
              </c:numCache>
            </c:numRef>
          </c:cat>
          <c:val>
            <c:numRef>
              <c:f>Sheet1!$O$2</c:f>
              <c:numCache>
                <c:formatCode>General</c:formatCode>
                <c:ptCount val="1"/>
                <c:pt idx="0">
                  <c:v>72</c:v>
                </c:pt>
              </c:numCache>
            </c:numRef>
          </c:val>
          <c:extLst xmlns:c16r2="http://schemas.microsoft.com/office/drawing/2015/06/chart">
            <c:ext xmlns:c16="http://schemas.microsoft.com/office/drawing/2014/chart" uri="{C3380CC4-5D6E-409C-BE32-E72D297353CC}">
              <c16:uniqueId val="{0000000D-F83F-43CB-A6BA-B5C3C10E67A4}"/>
            </c:ext>
          </c:extLst>
        </c:ser>
        <c:ser>
          <c:idx val="14"/>
          <c:order val="14"/>
          <c:tx>
            <c:strRef>
              <c:f>Sheet1!$P$1</c:f>
              <c:strCache>
                <c:ptCount val="1"/>
                <c:pt idx="0">
                  <c:v>PBB</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c:f>
              <c:numCache>
                <c:formatCode>General</c:formatCode>
                <c:ptCount val="1"/>
              </c:numCache>
            </c:numRef>
          </c:cat>
          <c:val>
            <c:numRef>
              <c:f>Sheet1!$P$2</c:f>
              <c:numCache>
                <c:formatCode>General</c:formatCode>
                <c:ptCount val="1"/>
                <c:pt idx="0">
                  <c:v>13</c:v>
                </c:pt>
              </c:numCache>
            </c:numRef>
          </c:val>
          <c:extLst xmlns:c16r2="http://schemas.microsoft.com/office/drawing/2015/06/chart">
            <c:ext xmlns:c16="http://schemas.microsoft.com/office/drawing/2014/chart" uri="{C3380CC4-5D6E-409C-BE32-E72D297353CC}">
              <c16:uniqueId val="{0000000E-F83F-43CB-A6BA-B5C3C10E67A4}"/>
            </c:ext>
          </c:extLst>
        </c:ser>
        <c:ser>
          <c:idx val="15"/>
          <c:order val="15"/>
          <c:tx>
            <c:strRef>
              <c:f>Sheet1!$Q$1</c:f>
              <c:strCache>
                <c:ptCount val="1"/>
                <c:pt idx="0">
                  <c:v>PKPI</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c:f>
              <c:numCache>
                <c:formatCode>General</c:formatCode>
                <c:ptCount val="1"/>
              </c:numCache>
            </c:numRef>
          </c:cat>
          <c:val>
            <c:numRef>
              <c:f>Sheet1!$Q$2</c:f>
              <c:numCache>
                <c:formatCode>General</c:formatCode>
                <c:ptCount val="1"/>
                <c:pt idx="0">
                  <c:v>31</c:v>
                </c:pt>
              </c:numCache>
            </c:numRef>
          </c:val>
          <c:extLst xmlns:c16r2="http://schemas.microsoft.com/office/drawing/2015/06/chart">
            <c:ext xmlns:c16="http://schemas.microsoft.com/office/drawing/2014/chart" uri="{C3380CC4-5D6E-409C-BE32-E72D297353CC}">
              <c16:uniqueId val="{0000000F-F83F-43CB-A6BA-B5C3C10E67A4}"/>
            </c:ext>
          </c:extLst>
        </c:ser>
        <c:dLbls>
          <c:showLegendKey val="0"/>
          <c:showVal val="1"/>
          <c:showCatName val="0"/>
          <c:showSerName val="0"/>
          <c:showPercent val="0"/>
          <c:showBubbleSize val="0"/>
        </c:dLbls>
        <c:gapWidth val="75"/>
        <c:axId val="127321984"/>
        <c:axId val="127323520"/>
      </c:barChart>
      <c:catAx>
        <c:axId val="127321984"/>
        <c:scaling>
          <c:orientation val="minMax"/>
        </c:scaling>
        <c:delete val="0"/>
        <c:axPos val="b"/>
        <c:numFmt formatCode="General" sourceLinked="1"/>
        <c:majorTickMark val="none"/>
        <c:minorTickMark val="none"/>
        <c:tickLblPos val="nextTo"/>
        <c:crossAx val="127323520"/>
        <c:crosses val="autoZero"/>
        <c:auto val="1"/>
        <c:lblAlgn val="ctr"/>
        <c:lblOffset val="100"/>
        <c:noMultiLvlLbl val="0"/>
      </c:catAx>
      <c:valAx>
        <c:axId val="127323520"/>
        <c:scaling>
          <c:orientation val="minMax"/>
        </c:scaling>
        <c:delete val="0"/>
        <c:axPos val="l"/>
        <c:numFmt formatCode="General" sourceLinked="1"/>
        <c:majorTickMark val="none"/>
        <c:minorTickMark val="none"/>
        <c:tickLblPos val="nextTo"/>
        <c:crossAx val="127321984"/>
        <c:crosses val="autoZero"/>
        <c:crossBetween val="between"/>
      </c:valAx>
    </c:plotArea>
    <c:legend>
      <c:legendPos val="b"/>
      <c:layout>
        <c:manualLayout>
          <c:xMode val="edge"/>
          <c:yMode val="edge"/>
          <c:x val="4.6133532482565062E-2"/>
          <c:y val="0.71876152113186742"/>
          <c:w val="0.90386645229506191"/>
          <c:h val="0.28123847886813264"/>
        </c:manualLayout>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A89F7C-1843-4522-9EEC-D9D8C3FD6F13}" type="datetimeFigureOut">
              <a:rPr lang="id-ID" smtClean="0"/>
              <a:t>06/09/2019</a:t>
            </a:fld>
            <a:endParaRPr lang="id-ID"/>
          </a:p>
        </p:txBody>
      </p:sp>
      <p:sp>
        <p:nvSpPr>
          <p:cNvPr id="4" name="Slide Image Placeholder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6FF41E-01DD-4A9E-9C10-C86E57F6618D}" type="slidenum">
              <a:rPr lang="id-ID" smtClean="0"/>
              <a:t>‹#›</a:t>
            </a:fld>
            <a:endParaRPr lang="id-ID"/>
          </a:p>
        </p:txBody>
      </p:sp>
    </p:spTree>
    <p:extLst>
      <p:ext uri="{BB962C8B-B14F-4D97-AF65-F5344CB8AC3E}">
        <p14:creationId xmlns:p14="http://schemas.microsoft.com/office/powerpoint/2010/main" val="936317746"/>
      </p:ext>
    </p:extLst>
  </p:cSld>
  <p:clrMap bg1="lt1" tx1="dk1" bg2="lt2" tx2="dk2" accent1="accent1" accent2="accent2" accent3="accent3" accent4="accent4" accent5="accent5" accent6="accent6" hlink="hlink" folHlink="folHlink"/>
  <p:notesStyle>
    <a:lvl1pPr marL="0" algn="l" defTabSz="1088433" rtl="0" eaLnBrk="1" latinLnBrk="0" hangingPunct="1">
      <a:defRPr sz="1400" kern="1200">
        <a:solidFill>
          <a:schemeClr val="tx1"/>
        </a:solidFill>
        <a:latin typeface="+mn-lt"/>
        <a:ea typeface="+mn-ea"/>
        <a:cs typeface="+mn-cs"/>
      </a:defRPr>
    </a:lvl1pPr>
    <a:lvl2pPr marL="544216" algn="l" defTabSz="1088433" rtl="0" eaLnBrk="1" latinLnBrk="0" hangingPunct="1">
      <a:defRPr sz="1400" kern="1200">
        <a:solidFill>
          <a:schemeClr val="tx1"/>
        </a:solidFill>
        <a:latin typeface="+mn-lt"/>
        <a:ea typeface="+mn-ea"/>
        <a:cs typeface="+mn-cs"/>
      </a:defRPr>
    </a:lvl2pPr>
    <a:lvl3pPr marL="1088433" algn="l" defTabSz="1088433" rtl="0" eaLnBrk="1" latinLnBrk="0" hangingPunct="1">
      <a:defRPr sz="1400" kern="1200">
        <a:solidFill>
          <a:schemeClr val="tx1"/>
        </a:solidFill>
        <a:latin typeface="+mn-lt"/>
        <a:ea typeface="+mn-ea"/>
        <a:cs typeface="+mn-cs"/>
      </a:defRPr>
    </a:lvl3pPr>
    <a:lvl4pPr marL="1632649" algn="l" defTabSz="1088433" rtl="0" eaLnBrk="1" latinLnBrk="0" hangingPunct="1">
      <a:defRPr sz="1400" kern="1200">
        <a:solidFill>
          <a:schemeClr val="tx1"/>
        </a:solidFill>
        <a:latin typeface="+mn-lt"/>
        <a:ea typeface="+mn-ea"/>
        <a:cs typeface="+mn-cs"/>
      </a:defRPr>
    </a:lvl4pPr>
    <a:lvl5pPr marL="2176864" algn="l" defTabSz="1088433" rtl="0" eaLnBrk="1" latinLnBrk="0" hangingPunct="1">
      <a:defRPr sz="1400" kern="1200">
        <a:solidFill>
          <a:schemeClr val="tx1"/>
        </a:solidFill>
        <a:latin typeface="+mn-lt"/>
        <a:ea typeface="+mn-ea"/>
        <a:cs typeface="+mn-cs"/>
      </a:defRPr>
    </a:lvl5pPr>
    <a:lvl6pPr marL="2721079" algn="l" defTabSz="1088433" rtl="0" eaLnBrk="1" latinLnBrk="0" hangingPunct="1">
      <a:defRPr sz="1400" kern="1200">
        <a:solidFill>
          <a:schemeClr val="tx1"/>
        </a:solidFill>
        <a:latin typeface="+mn-lt"/>
        <a:ea typeface="+mn-ea"/>
        <a:cs typeface="+mn-cs"/>
      </a:defRPr>
    </a:lvl6pPr>
    <a:lvl7pPr marL="3265296" algn="l" defTabSz="1088433" rtl="0" eaLnBrk="1" latinLnBrk="0" hangingPunct="1">
      <a:defRPr sz="1400" kern="1200">
        <a:solidFill>
          <a:schemeClr val="tx1"/>
        </a:solidFill>
        <a:latin typeface="+mn-lt"/>
        <a:ea typeface="+mn-ea"/>
        <a:cs typeface="+mn-cs"/>
      </a:defRPr>
    </a:lvl7pPr>
    <a:lvl8pPr marL="3809512" algn="l" defTabSz="1088433" rtl="0" eaLnBrk="1" latinLnBrk="0" hangingPunct="1">
      <a:defRPr sz="1400" kern="1200">
        <a:solidFill>
          <a:schemeClr val="tx1"/>
        </a:solidFill>
        <a:latin typeface="+mn-lt"/>
        <a:ea typeface="+mn-ea"/>
        <a:cs typeface="+mn-cs"/>
      </a:defRPr>
    </a:lvl8pPr>
    <a:lvl9pPr marL="4353728" algn="l" defTabSz="1088433" rtl="0" eaLnBrk="1" latinLnBrk="0" hangingPunct="1">
      <a:defRPr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23488" y="339591"/>
            <a:ext cx="11571691" cy="724415"/>
          </a:xfrm>
          <a:prstGeom prst="rect">
            <a:avLst/>
          </a:prstGeom>
        </p:spPr>
        <p:txBody>
          <a:bodyPr lIns="108830" tIns="54416" rIns="108830" bIns="54416" anchor="ctr"/>
          <a:lstStyle>
            <a:lvl1pPr marL="0" indent="0" algn="ctr">
              <a:buNone/>
              <a:defRPr sz="6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917235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0_Style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4042BDB-2F8A-4632-BB44-DDEED52675C4}"/>
              </a:ext>
            </a:extLst>
          </p:cNvPr>
          <p:cNvSpPr/>
          <p:nvPr userDrawn="1"/>
        </p:nvSpPr>
        <p:spPr>
          <a:xfrm>
            <a:off x="5254980" y="3154128"/>
            <a:ext cx="6354394" cy="32468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08830" tIns="54416" rIns="108830" bIns="54416" rtlCol="0" anchor="ctr"/>
          <a:lstStyle/>
          <a:p>
            <a:pPr algn="ctr"/>
            <a:endParaRPr lang="en-US">
              <a:solidFill>
                <a:prstClr val="white"/>
              </a:solidFill>
            </a:endParaRPr>
          </a:p>
        </p:txBody>
      </p:sp>
      <p:sp>
        <p:nvSpPr>
          <p:cNvPr id="3" name="Picture Placeholder 2">
            <a:extLst>
              <a:ext uri="{FF2B5EF4-FFF2-40B4-BE49-F238E27FC236}">
                <a16:creationId xmlns:a16="http://schemas.microsoft.com/office/drawing/2014/main" xmlns="" id="{5CA8D69A-BFC2-4B10-BE3B-DDECB81DE897}"/>
              </a:ext>
            </a:extLst>
          </p:cNvPr>
          <p:cNvSpPr>
            <a:spLocks noGrp="1"/>
          </p:cNvSpPr>
          <p:nvPr>
            <p:ph type="pic" idx="11" hasCustomPrompt="1"/>
          </p:nvPr>
        </p:nvSpPr>
        <p:spPr>
          <a:xfrm>
            <a:off x="588602" y="458605"/>
            <a:ext cx="9357408" cy="5371130"/>
          </a:xfrm>
          <a:prstGeom prst="rect">
            <a:avLst/>
          </a:prstGeom>
          <a:solidFill>
            <a:schemeClr val="bg1">
              <a:lumMod val="95000"/>
            </a:schemeClr>
          </a:solidFill>
        </p:spPr>
        <p:txBody>
          <a:bodyPr lIns="108830" tIns="54416" rIns="108830" bIns="54416" anchor="ctr"/>
          <a:lstStyle>
            <a:lvl1pPr marL="0" indent="0" algn="ctr">
              <a:buNone/>
              <a:defRPr sz="2100" baseline="0">
                <a:solidFill>
                  <a:schemeClr val="tx1"/>
                </a:solidFill>
                <a:latin typeface="+mn-lt"/>
                <a:cs typeface="Arial" pitchFamily="34" charset="0"/>
              </a:defRPr>
            </a:lvl1pPr>
            <a:lvl2pPr marL="544244" indent="0">
              <a:buNone/>
              <a:defRPr sz="3300"/>
            </a:lvl2pPr>
            <a:lvl3pPr marL="1088487" indent="0">
              <a:buNone/>
              <a:defRPr sz="2900"/>
            </a:lvl3pPr>
            <a:lvl4pPr marL="1632730" indent="0">
              <a:buNone/>
              <a:defRPr sz="2400"/>
            </a:lvl4pPr>
            <a:lvl5pPr marL="2176973" indent="0">
              <a:buNone/>
              <a:defRPr sz="2400"/>
            </a:lvl5pPr>
            <a:lvl6pPr marL="2721216" indent="0">
              <a:buNone/>
              <a:defRPr sz="2400"/>
            </a:lvl6pPr>
            <a:lvl7pPr marL="3265459" indent="0">
              <a:buNone/>
              <a:defRPr sz="2400"/>
            </a:lvl7pPr>
            <a:lvl8pPr marL="3809703" indent="0">
              <a:buNone/>
              <a:defRPr sz="2400"/>
            </a:lvl8pPr>
            <a:lvl9pPr marL="4353946" indent="0">
              <a:buNone/>
              <a:defRPr sz="2400"/>
            </a:lvl9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4242000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0_Images &amp; Contents Layout">
    <p:spTree>
      <p:nvGrpSpPr>
        <p:cNvPr id="1" name=""/>
        <p:cNvGrpSpPr/>
        <p:nvPr/>
      </p:nvGrpSpPr>
      <p:grpSpPr>
        <a:xfrm>
          <a:off x="0" y="0"/>
          <a:ext cx="0" cy="0"/>
          <a:chOff x="0" y="0"/>
          <a:chExt cx="0" cy="0"/>
        </a:xfrm>
      </p:grpSpPr>
      <p:sp>
        <p:nvSpPr>
          <p:cNvPr id="30" name="Rectangle 29"/>
          <p:cNvSpPr/>
          <p:nvPr userDrawn="1"/>
        </p:nvSpPr>
        <p:spPr>
          <a:xfrm>
            <a:off x="2" y="0"/>
            <a:ext cx="12207085" cy="6859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830" tIns="54416" rIns="108830" bIns="54416" rtlCol="0" anchor="ctr"/>
          <a:lstStyle/>
          <a:p>
            <a:pPr algn="ctr"/>
            <a:endParaRPr lang="ko-KR" altLang="en-US">
              <a:solidFill>
                <a:prstClr val="white"/>
              </a:solidFill>
            </a:endParaRPr>
          </a:p>
        </p:txBody>
      </p:sp>
      <p:sp>
        <p:nvSpPr>
          <p:cNvPr id="36" name="Picture Placeholder 35"/>
          <p:cNvSpPr>
            <a:spLocks noGrp="1"/>
          </p:cNvSpPr>
          <p:nvPr>
            <p:ph type="pic" sz="quarter" idx="10" hasCustomPrompt="1"/>
          </p:nvPr>
        </p:nvSpPr>
        <p:spPr>
          <a:xfrm>
            <a:off x="0" y="1120002"/>
            <a:ext cx="5135225" cy="3750289"/>
          </a:xfrm>
          <a:prstGeom prst="rect">
            <a:avLst/>
          </a:prstGeom>
          <a:solidFill>
            <a:schemeClr val="bg1">
              <a:lumMod val="95000"/>
            </a:schemeClr>
          </a:solidFill>
        </p:spPr>
        <p:txBody>
          <a:bodyPr lIns="342772" tIns="728391" rIns="108830" bIns="54416" anchor="ctr"/>
          <a:lstStyle>
            <a:lvl1pPr marL="0" indent="0" algn="ctr">
              <a:buNone/>
              <a:defRPr sz="21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37" name="Rectangle 36"/>
          <p:cNvSpPr/>
          <p:nvPr userDrawn="1"/>
        </p:nvSpPr>
        <p:spPr>
          <a:xfrm rot="10800000">
            <a:off x="5135223" y="1120001"/>
            <a:ext cx="4021642" cy="5307004"/>
          </a:xfrm>
          <a:prstGeom prst="round2SameRect">
            <a:avLst>
              <a:gd name="adj1" fmla="val 84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08830" tIns="54416" rIns="108830" bIns="54416" rtlCol="0" anchor="ctr"/>
          <a:lstStyle/>
          <a:p>
            <a:pPr algn="ctr"/>
            <a:endParaRPr lang="ko-KR" altLang="en-US">
              <a:solidFill>
                <a:prstClr val="white"/>
              </a:solidFill>
            </a:endParaRPr>
          </a:p>
        </p:txBody>
      </p:sp>
      <p:sp>
        <p:nvSpPr>
          <p:cNvPr id="40" name="Picture Placeholder 35"/>
          <p:cNvSpPr>
            <a:spLocks noGrp="1"/>
          </p:cNvSpPr>
          <p:nvPr>
            <p:ph type="pic" sz="quarter" idx="11" hasCustomPrompt="1"/>
          </p:nvPr>
        </p:nvSpPr>
        <p:spPr>
          <a:xfrm>
            <a:off x="9156869" y="1120002"/>
            <a:ext cx="3050219" cy="3750289"/>
          </a:xfrm>
          <a:prstGeom prst="rect">
            <a:avLst/>
          </a:prstGeom>
          <a:solidFill>
            <a:schemeClr val="bg1">
              <a:lumMod val="95000"/>
            </a:schemeClr>
          </a:solidFill>
        </p:spPr>
        <p:txBody>
          <a:bodyPr lIns="342772" tIns="728391" rIns="108830" bIns="54416" anchor="ctr"/>
          <a:lstStyle>
            <a:lvl1pPr marL="0" marR="0" indent="0" algn="ctr" defTabSz="1088433" rtl="0" eaLnBrk="1" fontAlgn="auto" latinLnBrk="0" hangingPunct="1">
              <a:lnSpc>
                <a:spcPct val="90000"/>
              </a:lnSpc>
              <a:spcBef>
                <a:spcPts val="1190"/>
              </a:spcBef>
              <a:spcAft>
                <a:spcPts val="0"/>
              </a:spcAft>
              <a:buClrTx/>
              <a:buSzTx/>
              <a:buFont typeface="Arial" panose="020B0604020202020204" pitchFamily="34" charset="0"/>
              <a:buNone/>
              <a:tabLst/>
              <a:defRPr sz="2100">
                <a:solidFill>
                  <a:schemeClr val="tx1">
                    <a:lumMod val="75000"/>
                    <a:lumOff val="25000"/>
                  </a:schemeClr>
                </a:solidFill>
                <a:latin typeface="+mn-lt"/>
                <a:cs typeface="Arial" pitchFamily="34" charset="0"/>
              </a:defRPr>
            </a:lvl1pPr>
          </a:lstStyle>
          <a:p>
            <a:pPr marL="0" marR="0" lvl="0" indent="0" algn="ctr" defTabSz="1088433" rtl="0" eaLnBrk="1" fontAlgn="auto" latinLnBrk="0" hangingPunct="1">
              <a:lnSpc>
                <a:spcPct val="90000"/>
              </a:lnSpc>
              <a:spcBef>
                <a:spcPts val="1190"/>
              </a:spcBef>
              <a:spcAft>
                <a:spcPts val="0"/>
              </a:spcAft>
              <a:buClrTx/>
              <a:buSzTx/>
              <a:buFont typeface="Arial" panose="020B0604020202020204" pitchFamily="34" charset="0"/>
              <a:buNone/>
              <a:tabLst/>
              <a:defRPr/>
            </a:pPr>
            <a:r>
              <a:rPr lang="en-US" altLang="ko-KR" dirty="0"/>
              <a:t>Place Your Picture Here</a:t>
            </a:r>
            <a:endParaRPr lang="ko-KR" altLang="en-US" dirty="0"/>
          </a:p>
        </p:txBody>
      </p:sp>
      <p:sp>
        <p:nvSpPr>
          <p:cNvPr id="13" name="제목 1">
            <a:extLst>
              <a:ext uri="{FF2B5EF4-FFF2-40B4-BE49-F238E27FC236}">
                <a16:creationId xmlns:a16="http://schemas.microsoft.com/office/drawing/2014/main" xmlns="" id="{C6F3612C-F0AE-484F-942A-DE2A058655BF}"/>
              </a:ext>
            </a:extLst>
          </p:cNvPr>
          <p:cNvSpPr>
            <a:spLocks noGrp="1"/>
          </p:cNvSpPr>
          <p:nvPr>
            <p:ph type="title" hasCustomPrompt="1"/>
          </p:nvPr>
        </p:nvSpPr>
        <p:spPr>
          <a:xfrm>
            <a:off x="-13500" y="209232"/>
            <a:ext cx="12190413" cy="701539"/>
          </a:xfrm>
          <a:prstGeom prst="rect">
            <a:avLst/>
          </a:prstGeom>
        </p:spPr>
        <p:txBody>
          <a:bodyPr lIns="108830" tIns="54416" rIns="108830" bIns="54416" anchor="ctr">
            <a:noAutofit/>
          </a:bodyPr>
          <a:lstStyle>
            <a:lvl1pPr algn="ctr">
              <a:defRPr sz="6400" b="0" baseline="0">
                <a:solidFill>
                  <a:schemeClr val="tx1">
                    <a:lumMod val="75000"/>
                    <a:lumOff val="25000"/>
                  </a:schemeClr>
                </a:solidFill>
              </a:defRPr>
            </a:lvl1pPr>
          </a:lstStyle>
          <a:p>
            <a:r>
              <a:rPr lang="en-US" altLang="ko-KR" dirty="0"/>
              <a:t>BASIC LAYOUT</a:t>
            </a:r>
            <a:endParaRPr lang="ko-KR" altLang="en-US" dirty="0"/>
          </a:p>
        </p:txBody>
      </p:sp>
    </p:spTree>
    <p:extLst>
      <p:ext uri="{BB962C8B-B14F-4D97-AF65-F5344CB8AC3E}">
        <p14:creationId xmlns:p14="http://schemas.microsoft.com/office/powerpoint/2010/main" val="2157766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ontents slide layout">
    <p:spTree>
      <p:nvGrpSpPr>
        <p:cNvPr id="1" name=""/>
        <p:cNvGrpSpPr/>
        <p:nvPr/>
      </p:nvGrpSpPr>
      <p:grpSpPr>
        <a:xfrm>
          <a:off x="0" y="0"/>
          <a:ext cx="0" cy="0"/>
          <a:chOff x="0" y="0"/>
          <a:chExt cx="0" cy="0"/>
        </a:xfrm>
      </p:grpSpPr>
      <p:sp>
        <p:nvSpPr>
          <p:cNvPr id="2" name="그림 개체 틀 5">
            <a:extLst>
              <a:ext uri="{FF2B5EF4-FFF2-40B4-BE49-F238E27FC236}">
                <a16:creationId xmlns:a16="http://schemas.microsoft.com/office/drawing/2014/main" xmlns="" id="{6CAC6C94-EF5E-4D40-8064-70C4AE8D5388}"/>
              </a:ext>
            </a:extLst>
          </p:cNvPr>
          <p:cNvSpPr>
            <a:spLocks noGrp="1"/>
          </p:cNvSpPr>
          <p:nvPr>
            <p:ph type="pic" sz="quarter" idx="12" hasCustomPrompt="1"/>
          </p:nvPr>
        </p:nvSpPr>
        <p:spPr>
          <a:xfrm>
            <a:off x="1" y="2"/>
            <a:ext cx="12190413" cy="5574777"/>
          </a:xfrm>
          <a:prstGeom prst="rect">
            <a:avLst/>
          </a:prstGeom>
          <a:solidFill>
            <a:schemeClr val="bg1">
              <a:lumMod val="95000"/>
            </a:schemeClr>
          </a:solidFill>
          <a:effectLst/>
        </p:spPr>
        <p:txBody>
          <a:bodyPr wrap="square" lIns="108830" tIns="54416" rIns="108830" bIns="54416" anchor="ctr">
            <a:noAutofit/>
          </a:bodyPr>
          <a:lstStyle>
            <a:lvl1pPr marL="0" marR="0" indent="0" algn="ctr" defTabSz="1088433" rtl="0" eaLnBrk="1" fontAlgn="auto" latinLnBrk="1" hangingPunct="1">
              <a:lnSpc>
                <a:spcPct val="90000"/>
              </a:lnSpc>
              <a:spcBef>
                <a:spcPts val="1190"/>
              </a:spcBef>
              <a:spcAft>
                <a:spcPts val="0"/>
              </a:spcAft>
              <a:buClrTx/>
              <a:buSzTx/>
              <a:buFontTx/>
              <a:buNone/>
              <a:tabLst/>
              <a:defRPr sz="2100"/>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79823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Images &amp; Contents Layout">
    <p:spTree>
      <p:nvGrpSpPr>
        <p:cNvPr id="1" name=""/>
        <p:cNvGrpSpPr/>
        <p:nvPr/>
      </p:nvGrpSpPr>
      <p:grpSpPr>
        <a:xfrm>
          <a:off x="0" y="0"/>
          <a:ext cx="0" cy="0"/>
          <a:chOff x="0" y="0"/>
          <a:chExt cx="0" cy="0"/>
        </a:xfrm>
      </p:grpSpPr>
      <p:sp>
        <p:nvSpPr>
          <p:cNvPr id="5" name="Picture Placeholder 2"/>
          <p:cNvSpPr>
            <a:spLocks noGrp="1"/>
          </p:cNvSpPr>
          <p:nvPr>
            <p:ph type="pic" idx="10" hasCustomPrompt="1"/>
          </p:nvPr>
        </p:nvSpPr>
        <p:spPr>
          <a:xfrm>
            <a:off x="1" y="0"/>
            <a:ext cx="6095207" cy="6859588"/>
          </a:xfrm>
          <a:prstGeom prst="rect">
            <a:avLst/>
          </a:prstGeom>
          <a:solidFill>
            <a:schemeClr val="bg1">
              <a:lumMod val="95000"/>
            </a:schemeClr>
          </a:solidFill>
          <a:ln w="12700">
            <a:noFill/>
          </a:ln>
        </p:spPr>
        <p:txBody>
          <a:bodyPr lIns="108830" tIns="54416" rIns="108830" bIns="54416" anchor="ctr"/>
          <a:lstStyle>
            <a:lvl1pPr marL="0" indent="0" algn="ctr">
              <a:buNone/>
              <a:defRPr sz="2100">
                <a:solidFill>
                  <a:schemeClr val="tx1">
                    <a:lumMod val="75000"/>
                    <a:lumOff val="25000"/>
                  </a:schemeClr>
                </a:solidFill>
                <a:latin typeface="+mn-lt"/>
                <a:cs typeface="Arial" pitchFamily="34" charset="0"/>
              </a:defRPr>
            </a:lvl1pPr>
            <a:lvl2pPr marL="544216" indent="0">
              <a:buNone/>
              <a:defRPr sz="3300"/>
            </a:lvl2pPr>
            <a:lvl3pPr marL="1088433" indent="0">
              <a:buNone/>
              <a:defRPr sz="2900"/>
            </a:lvl3pPr>
            <a:lvl4pPr marL="1632649" indent="0">
              <a:buNone/>
              <a:defRPr sz="2400"/>
            </a:lvl4pPr>
            <a:lvl5pPr marL="2176864" indent="0">
              <a:buNone/>
              <a:defRPr sz="2400"/>
            </a:lvl5pPr>
            <a:lvl6pPr marL="2721079" indent="0">
              <a:buNone/>
              <a:defRPr sz="2400"/>
            </a:lvl6pPr>
            <a:lvl7pPr marL="3265296" indent="0">
              <a:buNone/>
              <a:defRPr sz="2400"/>
            </a:lvl7pPr>
            <a:lvl8pPr marL="3809512" indent="0">
              <a:buNone/>
              <a:defRPr sz="2400"/>
            </a:lvl8pPr>
            <a:lvl9pPr marL="4353728" indent="0">
              <a:buNone/>
              <a:defRPr sz="2400"/>
            </a:lvl9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690433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488" y="332561"/>
            <a:ext cx="11571691" cy="724415"/>
          </a:xfrm>
          <a:prstGeom prst="rect">
            <a:avLst/>
          </a:prstGeom>
        </p:spPr>
        <p:txBody>
          <a:bodyPr lIns="108830" tIns="54416" rIns="108830" bIns="54416" anchor="ctr"/>
          <a:lstStyle>
            <a:lvl1pPr marL="0" indent="0" algn="ctr">
              <a:buNone/>
              <a:defRPr sz="6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3045798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488" y="123509"/>
            <a:ext cx="11571691" cy="724415"/>
          </a:xfrm>
          <a:prstGeom prst="rect">
            <a:avLst/>
          </a:prstGeom>
        </p:spPr>
        <p:txBody>
          <a:bodyPr lIns="108830" tIns="54416" rIns="108830" bIns="54416" anchor="ctr"/>
          <a:lstStyle>
            <a:lvl1pPr marL="0" indent="0" algn="ctr">
              <a:buNone/>
              <a:defRPr sz="6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3967" y="1131856"/>
            <a:ext cx="3560303" cy="5403812"/>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830" tIns="54416" rIns="108830" bIns="54416" rtlCol="0" anchor="ctr"/>
          <a:lstStyle/>
          <a:p>
            <a:pPr algn="ctr"/>
            <a:endParaRPr lang="ko-KR" altLang="en-US" sz="1500">
              <a:solidFill>
                <a:prstClr val="white"/>
              </a:solidFill>
            </a:endParaRPr>
          </a:p>
        </p:txBody>
      </p:sp>
      <p:sp>
        <p:nvSpPr>
          <p:cNvPr id="4" name="Rounded Rectangle 3"/>
          <p:cNvSpPr/>
          <p:nvPr userDrawn="1"/>
        </p:nvSpPr>
        <p:spPr>
          <a:xfrm>
            <a:off x="531866" y="1347812"/>
            <a:ext cx="153848" cy="5016361"/>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830" tIns="54416" rIns="108830" bIns="54416" rtlCol="0" anchor="ctr"/>
          <a:lstStyle/>
          <a:p>
            <a:pPr algn="ctr"/>
            <a:endParaRPr lang="ko-KR" altLang="en-US" sz="1500">
              <a:solidFill>
                <a:prstClr val="white"/>
              </a:solidFill>
            </a:endParaRPr>
          </a:p>
        </p:txBody>
      </p:sp>
      <p:sp>
        <p:nvSpPr>
          <p:cNvPr id="5" name="Half Frame 4"/>
          <p:cNvSpPr/>
          <p:nvPr userDrawn="1"/>
        </p:nvSpPr>
        <p:spPr>
          <a:xfrm rot="5400000">
            <a:off x="3056656" y="1277074"/>
            <a:ext cx="686008" cy="685059"/>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830" tIns="54416" rIns="108830" bIns="54416" rtlCol="0" anchor="ctr"/>
          <a:lstStyle/>
          <a:p>
            <a:pPr algn="ctr"/>
            <a:endParaRPr lang="ko-KR" altLang="en-US" sz="1500">
              <a:solidFill>
                <a:prstClr val="black">
                  <a:lumMod val="85000"/>
                  <a:lumOff val="15000"/>
                </a:prstClr>
              </a:solidFill>
            </a:endParaRPr>
          </a:p>
        </p:txBody>
      </p:sp>
      <p:sp>
        <p:nvSpPr>
          <p:cNvPr id="58" name="TextBox 57">
            <a:extLst>
              <a:ext uri="{FF2B5EF4-FFF2-40B4-BE49-F238E27FC236}">
                <a16:creationId xmlns:a16="http://schemas.microsoft.com/office/drawing/2014/main" xmlns="" id="{5644E8BB-F13A-4AE0-889E-633DE4143787}"/>
              </a:ext>
            </a:extLst>
          </p:cNvPr>
          <p:cNvSpPr txBox="1"/>
          <p:nvPr userDrawn="1"/>
        </p:nvSpPr>
        <p:spPr>
          <a:xfrm>
            <a:off x="711613" y="1451901"/>
            <a:ext cx="2231957" cy="894725"/>
          </a:xfrm>
          <a:prstGeom prst="rect">
            <a:avLst/>
          </a:prstGeom>
          <a:noFill/>
        </p:spPr>
        <p:txBody>
          <a:bodyPr wrap="square" lIns="108830" tIns="54416" rIns="108830" bIns="54416" rtlCol="0" anchor="ctr">
            <a:spAutoFit/>
          </a:bodyPr>
          <a:lstStyle/>
          <a:p>
            <a:r>
              <a:rPr lang="en-US" altLang="ko-KR" sz="1700" b="1" dirty="0">
                <a:solidFill>
                  <a:prstClr val="white"/>
                </a:solidFill>
                <a:cs typeface="Arial" pitchFamily="34" charset="0"/>
              </a:rPr>
              <a:t>You can Resize without losing quality</a:t>
            </a:r>
            <a:endParaRPr lang="ko-KR" altLang="en-US" sz="1700" b="1" dirty="0">
              <a:solidFill>
                <a:prstClr val="white"/>
              </a:solidFill>
              <a:cs typeface="Arial" pitchFamily="34" charset="0"/>
            </a:endParaRPr>
          </a:p>
        </p:txBody>
      </p:sp>
      <p:sp>
        <p:nvSpPr>
          <p:cNvPr id="59" name="TextBox 58">
            <a:extLst>
              <a:ext uri="{FF2B5EF4-FFF2-40B4-BE49-F238E27FC236}">
                <a16:creationId xmlns:a16="http://schemas.microsoft.com/office/drawing/2014/main" xmlns="" id="{F2CE2B8B-ED32-491A-95B2-D28904BC432C}"/>
              </a:ext>
            </a:extLst>
          </p:cNvPr>
          <p:cNvSpPr txBox="1"/>
          <p:nvPr userDrawn="1"/>
        </p:nvSpPr>
        <p:spPr>
          <a:xfrm>
            <a:off x="711613" y="2050013"/>
            <a:ext cx="2231957" cy="894725"/>
          </a:xfrm>
          <a:prstGeom prst="rect">
            <a:avLst/>
          </a:prstGeom>
          <a:noFill/>
        </p:spPr>
        <p:txBody>
          <a:bodyPr wrap="square" lIns="108830" tIns="54416" rIns="108830" bIns="54416" rtlCol="0" anchor="ctr">
            <a:spAutoFit/>
          </a:bodyPr>
          <a:lstStyle/>
          <a:p>
            <a:r>
              <a:rPr lang="en-US" altLang="ko-KR" sz="1700" b="1" dirty="0">
                <a:solidFill>
                  <a:prstClr val="white"/>
                </a:solidFill>
                <a:cs typeface="Arial" pitchFamily="34" charset="0"/>
              </a:rPr>
              <a:t>You can Change Fill Color &amp;</a:t>
            </a:r>
          </a:p>
          <a:p>
            <a:r>
              <a:rPr lang="en-US" altLang="ko-KR" sz="1700" b="1" dirty="0">
                <a:solidFill>
                  <a:prstClr val="white"/>
                </a:solidFill>
                <a:cs typeface="Arial" pitchFamily="34" charset="0"/>
              </a:rPr>
              <a:t>Line Color</a:t>
            </a:r>
            <a:endParaRPr lang="ko-KR" altLang="en-US" sz="1700" b="1" dirty="0">
              <a:solidFill>
                <a:prstClr val="white"/>
              </a:solidFill>
              <a:cs typeface="Arial" pitchFamily="34" charset="0"/>
            </a:endParaRPr>
          </a:p>
        </p:txBody>
      </p:sp>
      <p:sp>
        <p:nvSpPr>
          <p:cNvPr id="60" name="TextBox 59">
            <a:extLst>
              <a:ext uri="{FF2B5EF4-FFF2-40B4-BE49-F238E27FC236}">
                <a16:creationId xmlns:a16="http://schemas.microsoft.com/office/drawing/2014/main" xmlns="" id="{962A52DF-2523-4479-BFA3-B5ACE9887E1C}"/>
              </a:ext>
            </a:extLst>
          </p:cNvPr>
          <p:cNvSpPr txBox="1"/>
          <p:nvPr userDrawn="1"/>
        </p:nvSpPr>
        <p:spPr>
          <a:xfrm>
            <a:off x="721137" y="5777958"/>
            <a:ext cx="2231709" cy="371505"/>
          </a:xfrm>
          <a:prstGeom prst="rect">
            <a:avLst/>
          </a:prstGeom>
          <a:noFill/>
        </p:spPr>
        <p:txBody>
          <a:bodyPr wrap="square" lIns="108830" tIns="54416" rIns="108830" bIns="54416" rtlCol="0" anchor="ctr">
            <a:spAutoFit/>
          </a:bodyPr>
          <a:lstStyle/>
          <a:p>
            <a:r>
              <a:rPr lang="en-US" altLang="ko-KR" sz="1700" dirty="0">
                <a:solidFill>
                  <a:prstClr val="white"/>
                </a:solidFill>
                <a:cs typeface="Arial" pitchFamily="34" charset="0"/>
              </a:rPr>
              <a:t>www.allppt.com</a:t>
            </a:r>
            <a:endParaRPr lang="ko-KR" altLang="en-US" sz="1700" dirty="0">
              <a:solidFill>
                <a:prstClr val="white"/>
              </a:solidFill>
              <a:cs typeface="Arial" pitchFamily="34" charset="0"/>
            </a:endParaRPr>
          </a:p>
        </p:txBody>
      </p:sp>
      <p:sp>
        <p:nvSpPr>
          <p:cNvPr id="61" name="TextBox 60">
            <a:extLst>
              <a:ext uri="{FF2B5EF4-FFF2-40B4-BE49-F238E27FC236}">
                <a16:creationId xmlns:a16="http://schemas.microsoft.com/office/drawing/2014/main" xmlns="" id="{BAAC314F-E96A-4408-95DE-A70E9ED054AF}"/>
              </a:ext>
            </a:extLst>
          </p:cNvPr>
          <p:cNvSpPr txBox="1"/>
          <p:nvPr userDrawn="1"/>
        </p:nvSpPr>
        <p:spPr>
          <a:xfrm>
            <a:off x="721136" y="4073404"/>
            <a:ext cx="2716942" cy="2141220"/>
          </a:xfrm>
          <a:prstGeom prst="rect">
            <a:avLst/>
          </a:prstGeom>
          <a:noFill/>
        </p:spPr>
        <p:txBody>
          <a:bodyPr wrap="square" lIns="108830" tIns="54416" rIns="108830" bIns="54416" rtlCol="0" anchor="ctr">
            <a:spAutoFit/>
          </a:bodyPr>
          <a:lstStyle/>
          <a:p>
            <a:r>
              <a:rPr lang="en-US" altLang="ko-KR" sz="3300" b="1" dirty="0">
                <a:solidFill>
                  <a:prstClr val="white"/>
                </a:solidFill>
                <a:cs typeface="Arial" pitchFamily="34" charset="0"/>
              </a:rPr>
              <a:t>FREE </a:t>
            </a:r>
          </a:p>
          <a:p>
            <a:r>
              <a:rPr lang="en-US" altLang="ko-KR" sz="3300" b="1" dirty="0">
                <a:solidFill>
                  <a:prstClr val="white"/>
                </a:solidFill>
                <a:cs typeface="Arial" pitchFamily="34" charset="0"/>
              </a:rPr>
              <a:t>PPT TEMPLATES</a:t>
            </a:r>
          </a:p>
        </p:txBody>
      </p:sp>
    </p:spTree>
    <p:extLst>
      <p:ext uri="{BB962C8B-B14F-4D97-AF65-F5344CB8AC3E}">
        <p14:creationId xmlns:p14="http://schemas.microsoft.com/office/powerpoint/2010/main" val="22202451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0_Basic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7742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10" name="제목 1"/>
          <p:cNvSpPr>
            <a:spLocks noGrp="1"/>
          </p:cNvSpPr>
          <p:nvPr>
            <p:ph type="title" hasCustomPrompt="1"/>
          </p:nvPr>
        </p:nvSpPr>
        <p:spPr>
          <a:xfrm>
            <a:off x="8193700" y="332733"/>
            <a:ext cx="3352364" cy="1440493"/>
          </a:xfrm>
          <a:prstGeom prst="rect">
            <a:avLst/>
          </a:prstGeom>
        </p:spPr>
        <p:txBody>
          <a:bodyPr lIns="108830" tIns="54416" rIns="108830" bIns="54416" anchor="ctr">
            <a:noAutofit/>
          </a:bodyPr>
          <a:lstStyle>
            <a:lvl1pPr algn="l">
              <a:defRPr sz="5200" b="0" baseline="0">
                <a:solidFill>
                  <a:schemeClr val="tx1">
                    <a:lumMod val="75000"/>
                    <a:lumOff val="25000"/>
                  </a:schemeClr>
                </a:solidFill>
                <a:latin typeface="+mj-lt"/>
                <a:ea typeface="+mj-ea"/>
                <a:cs typeface="Arial" pitchFamily="34" charset="0"/>
              </a:defRPr>
            </a:lvl1pPr>
          </a:lstStyle>
          <a:p>
            <a:r>
              <a:rPr lang="en-US" altLang="ko-KR" dirty="0"/>
              <a:t>IMAGES &amp; CONTENTS</a:t>
            </a:r>
            <a:endParaRPr lang="ko-KR" altLang="en-US" dirty="0"/>
          </a:p>
        </p:txBody>
      </p:sp>
      <p:sp>
        <p:nvSpPr>
          <p:cNvPr id="5" name="Picture Placeholder 2"/>
          <p:cNvSpPr>
            <a:spLocks noGrp="1"/>
          </p:cNvSpPr>
          <p:nvPr>
            <p:ph type="pic" idx="13" hasCustomPrompt="1"/>
          </p:nvPr>
        </p:nvSpPr>
        <p:spPr>
          <a:xfrm>
            <a:off x="0" y="3467905"/>
            <a:ext cx="7505812" cy="3391685"/>
          </a:xfrm>
          <a:prstGeom prst="rect">
            <a:avLst/>
          </a:prstGeom>
          <a:solidFill>
            <a:schemeClr val="bg1">
              <a:lumMod val="95000"/>
            </a:schemeClr>
          </a:solidFill>
        </p:spPr>
        <p:txBody>
          <a:bodyPr lIns="108830" tIns="54416" rIns="108830" bIns="54416" anchor="ctr"/>
          <a:lstStyle>
            <a:lvl1pPr marL="0" indent="0" algn="ctr">
              <a:buNone/>
              <a:defRPr sz="1400" baseline="0">
                <a:latin typeface="+mn-lt"/>
                <a:cs typeface="Arial" pitchFamily="34" charset="0"/>
              </a:defRPr>
            </a:lvl1pPr>
            <a:lvl2pPr marL="544216" indent="0">
              <a:buNone/>
              <a:defRPr sz="3300"/>
            </a:lvl2pPr>
            <a:lvl3pPr marL="1088433" indent="0">
              <a:buNone/>
              <a:defRPr sz="2900"/>
            </a:lvl3pPr>
            <a:lvl4pPr marL="1632649" indent="0">
              <a:buNone/>
              <a:defRPr sz="2400"/>
            </a:lvl4pPr>
            <a:lvl5pPr marL="2176864" indent="0">
              <a:buNone/>
              <a:defRPr sz="2400"/>
            </a:lvl5pPr>
            <a:lvl6pPr marL="2721079" indent="0">
              <a:buNone/>
              <a:defRPr sz="2400"/>
            </a:lvl6pPr>
            <a:lvl7pPr marL="3265296" indent="0">
              <a:buNone/>
              <a:defRPr sz="2400"/>
            </a:lvl7pPr>
            <a:lvl8pPr marL="3809512" indent="0">
              <a:buNone/>
              <a:defRPr sz="2400"/>
            </a:lvl8pPr>
            <a:lvl9pPr marL="4353728" indent="0">
              <a:buNone/>
              <a:defRPr sz="2400"/>
            </a:lvl9pPr>
          </a:lstStyle>
          <a:p>
            <a:r>
              <a:rPr lang="en-US" altLang="ko-KR" dirty="0"/>
              <a:t>Your Picture Here</a:t>
            </a:r>
            <a:endParaRPr lang="ko-KR" altLang="en-US" dirty="0"/>
          </a:p>
        </p:txBody>
      </p:sp>
      <p:sp>
        <p:nvSpPr>
          <p:cNvPr id="7" name="Picture Placeholder 2"/>
          <p:cNvSpPr>
            <a:spLocks noGrp="1"/>
          </p:cNvSpPr>
          <p:nvPr>
            <p:ph type="pic" idx="14" hasCustomPrompt="1"/>
          </p:nvPr>
        </p:nvSpPr>
        <p:spPr>
          <a:xfrm>
            <a:off x="0" y="0"/>
            <a:ext cx="7505812" cy="3391685"/>
          </a:xfrm>
          <a:prstGeom prst="rect">
            <a:avLst/>
          </a:prstGeom>
          <a:solidFill>
            <a:schemeClr val="bg1">
              <a:lumMod val="95000"/>
            </a:schemeClr>
          </a:solidFill>
        </p:spPr>
        <p:txBody>
          <a:bodyPr lIns="108830" tIns="54416" rIns="108830" bIns="54416" anchor="ctr"/>
          <a:lstStyle>
            <a:lvl1pPr marL="0" indent="0" algn="ctr">
              <a:buNone/>
              <a:defRPr sz="1400" baseline="0">
                <a:latin typeface="+mn-lt"/>
                <a:cs typeface="Arial" pitchFamily="34" charset="0"/>
              </a:defRPr>
            </a:lvl1pPr>
            <a:lvl2pPr marL="544216" indent="0">
              <a:buNone/>
              <a:defRPr sz="3300"/>
            </a:lvl2pPr>
            <a:lvl3pPr marL="1088433" indent="0">
              <a:buNone/>
              <a:defRPr sz="2900"/>
            </a:lvl3pPr>
            <a:lvl4pPr marL="1632649" indent="0">
              <a:buNone/>
              <a:defRPr sz="2400"/>
            </a:lvl4pPr>
            <a:lvl5pPr marL="2176864" indent="0">
              <a:buNone/>
              <a:defRPr sz="2400"/>
            </a:lvl5pPr>
            <a:lvl6pPr marL="2721079" indent="0">
              <a:buNone/>
              <a:defRPr sz="2400"/>
            </a:lvl6pPr>
            <a:lvl7pPr marL="3265296" indent="0">
              <a:buNone/>
              <a:defRPr sz="2400"/>
            </a:lvl7pPr>
            <a:lvl8pPr marL="3809512" indent="0">
              <a:buNone/>
              <a:defRPr sz="2400"/>
            </a:lvl8pPr>
            <a:lvl9pPr marL="4353728" indent="0">
              <a:buNone/>
              <a:defRPr sz="2400"/>
            </a:lvl9pPr>
          </a:lstStyle>
          <a:p>
            <a:r>
              <a:rPr lang="en-US" altLang="ko-KR" dirty="0"/>
              <a:t>Your Picture Here</a:t>
            </a:r>
            <a:endParaRPr lang="ko-KR" altLang="en-US" dirty="0"/>
          </a:p>
        </p:txBody>
      </p:sp>
    </p:spTree>
    <p:extLst>
      <p:ext uri="{BB962C8B-B14F-4D97-AF65-F5344CB8AC3E}">
        <p14:creationId xmlns:p14="http://schemas.microsoft.com/office/powerpoint/2010/main" val="29962324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23487" y="339589"/>
            <a:ext cx="11571691" cy="724415"/>
          </a:xfrm>
          <a:prstGeom prst="rect">
            <a:avLst/>
          </a:prstGeom>
        </p:spPr>
        <p:txBody>
          <a:bodyPr lIns="91423" tIns="45711" rIns="91423" bIns="45711"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9083289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3902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1392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6_Images &amp; Contents Layout">
    <p:spTree>
      <p:nvGrpSpPr>
        <p:cNvPr id="1" name=""/>
        <p:cNvGrpSpPr/>
        <p:nvPr/>
      </p:nvGrpSpPr>
      <p:grpSpPr>
        <a:xfrm>
          <a:off x="0" y="0"/>
          <a:ext cx="0" cy="0"/>
          <a:chOff x="0" y="0"/>
          <a:chExt cx="0" cy="0"/>
        </a:xfrm>
      </p:grpSpPr>
      <p:sp>
        <p:nvSpPr>
          <p:cNvPr id="3" name="Rectangle 2"/>
          <p:cNvSpPr/>
          <p:nvPr userDrawn="1"/>
        </p:nvSpPr>
        <p:spPr>
          <a:xfrm>
            <a:off x="0" y="3254939"/>
            <a:ext cx="12190413" cy="1296444"/>
          </a:xfrm>
          <a:prstGeom prst="rect">
            <a:avLst/>
          </a:prstGeom>
          <a:solidFill>
            <a:schemeClr val="accent6"/>
          </a:solidFill>
          <a:ln w="88900">
            <a:noFill/>
          </a:ln>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rtlCol="0" anchor="ctr"/>
          <a:lstStyle/>
          <a:p>
            <a:pPr algn="ctr" defTabSz="914341"/>
            <a:endParaRPr lang="ko-KR" altLang="en-US" sz="1800">
              <a:solidFill>
                <a:prstClr val="white"/>
              </a:solidFill>
            </a:endParaRPr>
          </a:p>
        </p:txBody>
      </p:sp>
      <p:grpSp>
        <p:nvGrpSpPr>
          <p:cNvPr id="16" name="Group 8">
            <a:extLst>
              <a:ext uri="{FF2B5EF4-FFF2-40B4-BE49-F238E27FC236}">
                <a16:creationId xmlns:a16="http://schemas.microsoft.com/office/drawing/2014/main" xmlns="" id="{7A6E4E8F-323E-4E56-A3E0-B410F41472FA}"/>
              </a:ext>
            </a:extLst>
          </p:cNvPr>
          <p:cNvGrpSpPr/>
          <p:nvPr userDrawn="1"/>
        </p:nvGrpSpPr>
        <p:grpSpPr>
          <a:xfrm>
            <a:off x="741703" y="1571330"/>
            <a:ext cx="2519672" cy="4681084"/>
            <a:chOff x="445712" y="1449040"/>
            <a:chExt cx="2520000" cy="4680000"/>
          </a:xfrm>
        </p:grpSpPr>
        <p:sp>
          <p:nvSpPr>
            <p:cNvPr id="17" name="Rounded Rectangle 3">
              <a:extLst>
                <a:ext uri="{FF2B5EF4-FFF2-40B4-BE49-F238E27FC236}">
                  <a16:creationId xmlns:a16="http://schemas.microsoft.com/office/drawing/2014/main" xmlns="" id="{9EB8720D-D6C8-40E3-AEA8-C748FF71E768}"/>
                </a:ext>
              </a:extLst>
            </p:cNvPr>
            <p:cNvSpPr/>
            <p:nvPr userDrawn="1"/>
          </p:nvSpPr>
          <p:spPr>
            <a:xfrm>
              <a:off x="445712" y="1449040"/>
              <a:ext cx="2520000" cy="468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1"/>
              <a:endParaRPr lang="ko-KR" altLang="en-US" sz="2700">
                <a:solidFill>
                  <a:prstClr val="white"/>
                </a:solidFill>
              </a:endParaRPr>
            </a:p>
          </p:txBody>
        </p:sp>
        <p:sp>
          <p:nvSpPr>
            <p:cNvPr id="18" name="Rectangle 5">
              <a:extLst>
                <a:ext uri="{FF2B5EF4-FFF2-40B4-BE49-F238E27FC236}">
                  <a16:creationId xmlns:a16="http://schemas.microsoft.com/office/drawing/2014/main" xmlns="" id="{91836BAA-C0E5-4D63-B27B-CBD803229F09}"/>
                </a:ext>
              </a:extLst>
            </p:cNvPr>
            <p:cNvSpPr/>
            <p:nvPr userDrawn="1"/>
          </p:nvSpPr>
          <p:spPr>
            <a:xfrm>
              <a:off x="1597700" y="1680321"/>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1"/>
              <a:endParaRPr lang="ko-KR" altLang="en-US" sz="2700">
                <a:solidFill>
                  <a:prstClr val="white"/>
                </a:solidFill>
              </a:endParaRPr>
            </a:p>
          </p:txBody>
        </p:sp>
        <p:grpSp>
          <p:nvGrpSpPr>
            <p:cNvPr id="19" name="Group 1">
              <a:extLst>
                <a:ext uri="{FF2B5EF4-FFF2-40B4-BE49-F238E27FC236}">
                  <a16:creationId xmlns:a16="http://schemas.microsoft.com/office/drawing/2014/main" xmlns="" id="{C28766A3-2014-43BE-876E-8A4B4FEB0841}"/>
                </a:ext>
              </a:extLst>
            </p:cNvPr>
            <p:cNvGrpSpPr/>
            <p:nvPr userDrawn="1"/>
          </p:nvGrpSpPr>
          <p:grpSpPr>
            <a:xfrm>
              <a:off x="1549420" y="5712364"/>
              <a:ext cx="312583" cy="312583"/>
              <a:chOff x="1570727" y="5532687"/>
              <a:chExt cx="312583" cy="312583"/>
            </a:xfrm>
          </p:grpSpPr>
          <p:sp>
            <p:nvSpPr>
              <p:cNvPr id="20" name="Oval 4">
                <a:extLst>
                  <a:ext uri="{FF2B5EF4-FFF2-40B4-BE49-F238E27FC236}">
                    <a16:creationId xmlns:a16="http://schemas.microsoft.com/office/drawing/2014/main" xmlns="" id="{72D578AC-69F5-4335-8B22-0B0F46BD0749}"/>
                  </a:ext>
                </a:extLst>
              </p:cNvPr>
              <p:cNvSpPr/>
              <p:nvPr userDrawn="1"/>
            </p:nvSpPr>
            <p:spPr>
              <a:xfrm>
                <a:off x="1570727" y="5532687"/>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1"/>
                <a:endParaRPr lang="ko-KR" altLang="en-US" sz="2700">
                  <a:solidFill>
                    <a:prstClr val="white"/>
                  </a:solidFill>
                </a:endParaRPr>
              </a:p>
            </p:txBody>
          </p:sp>
          <p:sp>
            <p:nvSpPr>
              <p:cNvPr id="26" name="Rounded Rectangle 7">
                <a:extLst>
                  <a:ext uri="{FF2B5EF4-FFF2-40B4-BE49-F238E27FC236}">
                    <a16:creationId xmlns:a16="http://schemas.microsoft.com/office/drawing/2014/main" xmlns="" id="{71DADC0D-963F-41B5-A251-C16889197FB9}"/>
                  </a:ext>
                </a:extLst>
              </p:cNvPr>
              <p:cNvSpPr/>
              <p:nvPr userDrawn="1"/>
            </p:nvSpPr>
            <p:spPr>
              <a:xfrm>
                <a:off x="1655532" y="5616970"/>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1"/>
                <a:endParaRPr lang="ko-KR" altLang="en-US" sz="2700">
                  <a:solidFill>
                    <a:prstClr val="white"/>
                  </a:solidFill>
                </a:endParaRPr>
              </a:p>
            </p:txBody>
          </p:sp>
        </p:grpSp>
      </p:grpSp>
      <p:sp>
        <p:nvSpPr>
          <p:cNvPr id="27" name="Picture Placeholder 9">
            <a:extLst>
              <a:ext uri="{FF2B5EF4-FFF2-40B4-BE49-F238E27FC236}">
                <a16:creationId xmlns:a16="http://schemas.microsoft.com/office/drawing/2014/main" xmlns="" id="{F3B880A8-064D-444B-B101-CFC702649F29}"/>
              </a:ext>
            </a:extLst>
          </p:cNvPr>
          <p:cNvSpPr>
            <a:spLocks noGrp="1"/>
          </p:cNvSpPr>
          <p:nvPr>
            <p:ph type="pic" sz="quarter" idx="10" hasCustomPrompt="1"/>
          </p:nvPr>
        </p:nvSpPr>
        <p:spPr>
          <a:xfrm>
            <a:off x="921560" y="1930850"/>
            <a:ext cx="2159959" cy="3745283"/>
          </a:xfrm>
          <a:prstGeom prst="rect">
            <a:avLst/>
          </a:prstGeom>
          <a:solidFill>
            <a:schemeClr val="bg1">
              <a:lumMod val="95000"/>
            </a:schemeClr>
          </a:solidFill>
        </p:spPr>
        <p:txBody>
          <a:bodyPr lIns="91423" tIns="45711" rIns="91423" bIns="45711" anchor="ctr"/>
          <a:lstStyle>
            <a:lvl1pPr marL="0" marR="0" indent="0" algn="ctr" defTabSz="914388" rtl="0" eaLnBrk="1" fontAlgn="auto" latinLnBrk="1"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latin typeface="+mn-lt"/>
              </a:defRPr>
            </a:lvl1pPr>
          </a:lstStyle>
          <a:p>
            <a:pPr marL="0" lvl="0" algn="ctr"/>
            <a:r>
              <a:rPr lang="en-US" altLang="ko-KR" dirty="0"/>
              <a:t>Place Your Picture Here</a:t>
            </a:r>
            <a:endParaRPr lang="ko-KR" altLang="en-US" dirty="0"/>
          </a:p>
        </p:txBody>
      </p:sp>
      <p:sp>
        <p:nvSpPr>
          <p:cNvPr id="28" name="Text Placeholder 9">
            <a:extLst>
              <a:ext uri="{FF2B5EF4-FFF2-40B4-BE49-F238E27FC236}">
                <a16:creationId xmlns:a16="http://schemas.microsoft.com/office/drawing/2014/main" xmlns="" id="{BBBB3EAD-4322-4D74-BF64-3FAA46E15A8B}"/>
              </a:ext>
            </a:extLst>
          </p:cNvPr>
          <p:cNvSpPr>
            <a:spLocks noGrp="1"/>
          </p:cNvSpPr>
          <p:nvPr>
            <p:ph type="body" sz="quarter" idx="11" hasCustomPrompt="1"/>
          </p:nvPr>
        </p:nvSpPr>
        <p:spPr>
          <a:xfrm>
            <a:off x="323487" y="339589"/>
            <a:ext cx="11571691" cy="724415"/>
          </a:xfrm>
          <a:prstGeom prst="rect">
            <a:avLst/>
          </a:prstGeom>
        </p:spPr>
        <p:txBody>
          <a:bodyPr lIns="91423" tIns="45711" rIns="91423" bIns="45711"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5943588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Images &amp; Contents Layou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3938904"/>
            <a:ext cx="12190413" cy="2920684"/>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3" tIns="45711" rIns="91423" bIns="45711" numCol="1" spcCol="0" rtlCol="0" fromWordArt="0" anchor="ctr" anchorCtr="0" forceAA="0" compatLnSpc="1">
            <a:prstTxWarp prst="textNoShape">
              <a:avLst/>
            </a:prstTxWarp>
            <a:noAutofit/>
          </a:bodyPr>
          <a:lstStyle/>
          <a:p>
            <a:pPr algn="ctr" defTabSz="914341"/>
            <a:endParaRPr lang="ko-KR" altLang="en-US" sz="1400" b="1" dirty="0">
              <a:solidFill>
                <a:prstClr val="white"/>
              </a:solidFill>
            </a:endParaRPr>
          </a:p>
        </p:txBody>
      </p:sp>
      <p:grpSp>
        <p:nvGrpSpPr>
          <p:cNvPr id="8" name="Group 7">
            <a:extLst>
              <a:ext uri="{FF2B5EF4-FFF2-40B4-BE49-F238E27FC236}">
                <a16:creationId xmlns:a16="http://schemas.microsoft.com/office/drawing/2014/main" xmlns="" id="{8CE3AA60-F98E-461D-A8F1-416F4930B4FB}"/>
              </a:ext>
            </a:extLst>
          </p:cNvPr>
          <p:cNvGrpSpPr/>
          <p:nvPr userDrawn="1"/>
        </p:nvGrpSpPr>
        <p:grpSpPr>
          <a:xfrm flipH="1">
            <a:off x="626268" y="1699388"/>
            <a:ext cx="4415335" cy="4617736"/>
            <a:chOff x="6446339" y="1280897"/>
            <a:chExt cx="4320717" cy="5285178"/>
          </a:xfrm>
        </p:grpSpPr>
        <p:sp>
          <p:nvSpPr>
            <p:cNvPr id="10" name="Freeform: Shape 9">
              <a:extLst>
                <a:ext uri="{FF2B5EF4-FFF2-40B4-BE49-F238E27FC236}">
                  <a16:creationId xmlns:a16="http://schemas.microsoft.com/office/drawing/2014/main" xmlns="" id="{45BF1D60-4E96-4E3C-B98D-5370E20EF474}"/>
                </a:ext>
              </a:extLst>
            </p:cNvPr>
            <p:cNvSpPr/>
            <p:nvPr/>
          </p:nvSpPr>
          <p:spPr>
            <a:xfrm>
              <a:off x="7360122" y="5629227"/>
              <a:ext cx="2033648" cy="936848"/>
            </a:xfrm>
            <a:custGeom>
              <a:avLst/>
              <a:gdLst>
                <a:gd name="connsiteX0" fmla="*/ 448273 w 847725"/>
                <a:gd name="connsiteY0" fmla="*/ 7144 h 390525"/>
                <a:gd name="connsiteX1" fmla="*/ 464466 w 847725"/>
                <a:gd name="connsiteY1" fmla="*/ 184309 h 390525"/>
                <a:gd name="connsiteX2" fmla="*/ 452083 w 847725"/>
                <a:gd name="connsiteY2" fmla="*/ 224314 h 390525"/>
                <a:gd name="connsiteX3" fmla="*/ 352071 w 847725"/>
                <a:gd name="connsiteY3" fmla="*/ 269081 h 390525"/>
                <a:gd name="connsiteX4" fmla="*/ 30126 w 847725"/>
                <a:gd name="connsiteY4" fmla="*/ 283369 h 390525"/>
                <a:gd name="connsiteX5" fmla="*/ 7266 w 847725"/>
                <a:gd name="connsiteY5" fmla="*/ 285274 h 390525"/>
                <a:gd name="connsiteX6" fmla="*/ 12981 w 847725"/>
                <a:gd name="connsiteY6" fmla="*/ 292894 h 390525"/>
                <a:gd name="connsiteX7" fmla="*/ 439701 w 847725"/>
                <a:gd name="connsiteY7" fmla="*/ 384334 h 390525"/>
                <a:gd name="connsiteX8" fmla="*/ 455893 w 847725"/>
                <a:gd name="connsiteY8" fmla="*/ 385286 h 390525"/>
                <a:gd name="connsiteX9" fmla="*/ 829273 w 847725"/>
                <a:gd name="connsiteY9" fmla="*/ 321469 h 390525"/>
                <a:gd name="connsiteX10" fmla="*/ 797841 w 847725"/>
                <a:gd name="connsiteY10" fmla="*/ 52864 h 390525"/>
                <a:gd name="connsiteX11" fmla="*/ 448273 w 847725"/>
                <a:gd name="connsiteY11" fmla="*/ 7144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7725" h="390525">
                  <a:moveTo>
                    <a:pt x="448273" y="7144"/>
                  </a:moveTo>
                  <a:cubicBezTo>
                    <a:pt x="460656" y="89059"/>
                    <a:pt x="469228" y="136684"/>
                    <a:pt x="464466" y="184309"/>
                  </a:cubicBezTo>
                  <a:cubicBezTo>
                    <a:pt x="463513" y="196691"/>
                    <a:pt x="460656" y="208121"/>
                    <a:pt x="452083" y="224314"/>
                  </a:cubicBezTo>
                  <a:cubicBezTo>
                    <a:pt x="433033" y="261461"/>
                    <a:pt x="379693" y="268129"/>
                    <a:pt x="352071" y="269081"/>
                  </a:cubicBezTo>
                  <a:cubicBezTo>
                    <a:pt x="256821" y="270986"/>
                    <a:pt x="63463" y="282416"/>
                    <a:pt x="30126" y="283369"/>
                  </a:cubicBezTo>
                  <a:cubicBezTo>
                    <a:pt x="26316" y="283369"/>
                    <a:pt x="5361" y="283369"/>
                    <a:pt x="7266" y="285274"/>
                  </a:cubicBezTo>
                  <a:cubicBezTo>
                    <a:pt x="8218" y="286226"/>
                    <a:pt x="12981" y="292894"/>
                    <a:pt x="12981" y="292894"/>
                  </a:cubicBezTo>
                  <a:cubicBezTo>
                    <a:pt x="24411" y="308134"/>
                    <a:pt x="381598" y="373856"/>
                    <a:pt x="439701" y="384334"/>
                  </a:cubicBezTo>
                  <a:cubicBezTo>
                    <a:pt x="445416" y="385286"/>
                    <a:pt x="450178" y="385286"/>
                    <a:pt x="455893" y="385286"/>
                  </a:cubicBezTo>
                  <a:cubicBezTo>
                    <a:pt x="508281" y="381476"/>
                    <a:pt x="794983" y="355759"/>
                    <a:pt x="829273" y="321469"/>
                  </a:cubicBezTo>
                  <a:cubicBezTo>
                    <a:pt x="870231" y="279559"/>
                    <a:pt x="827368" y="142399"/>
                    <a:pt x="797841" y="52864"/>
                  </a:cubicBezTo>
                  <a:cubicBezTo>
                    <a:pt x="810223" y="42386"/>
                    <a:pt x="634963" y="21431"/>
                    <a:pt x="448273" y="7144"/>
                  </a:cubicBezTo>
                  <a:close/>
                </a:path>
              </a:pathLst>
            </a:custGeom>
            <a:solidFill>
              <a:srgbClr val="B3B3B3"/>
            </a:solidFill>
            <a:ln w="9525" cap="flat">
              <a:noFill/>
              <a:prstDash val="solid"/>
              <a:miter/>
            </a:ln>
          </p:spPr>
          <p:txBody>
            <a:bodyPr rtlCol="0" anchor="ctr"/>
            <a:lstStyle/>
            <a:p>
              <a:pPr defTabSz="914341"/>
              <a:endParaRPr lang="en-US" sz="1800">
                <a:solidFill>
                  <a:prstClr val="black"/>
                </a:solidFill>
              </a:endParaRPr>
            </a:p>
          </p:txBody>
        </p:sp>
        <p:sp>
          <p:nvSpPr>
            <p:cNvPr id="12" name="Freeform: Shape 11">
              <a:extLst>
                <a:ext uri="{FF2B5EF4-FFF2-40B4-BE49-F238E27FC236}">
                  <a16:creationId xmlns:a16="http://schemas.microsoft.com/office/drawing/2014/main" xmlns="" id="{08BCCF88-06F1-488C-87AE-E38FBA28D1AC}"/>
                </a:ext>
              </a:extLst>
            </p:cNvPr>
            <p:cNvSpPr/>
            <p:nvPr/>
          </p:nvSpPr>
          <p:spPr>
            <a:xfrm>
              <a:off x="7358820" y="5629227"/>
              <a:ext cx="1987948" cy="913998"/>
            </a:xfrm>
            <a:custGeom>
              <a:avLst/>
              <a:gdLst>
                <a:gd name="connsiteX0" fmla="*/ 436434 w 828675"/>
                <a:gd name="connsiteY0" fmla="*/ 7144 h 381000"/>
                <a:gd name="connsiteX1" fmla="*/ 452626 w 828675"/>
                <a:gd name="connsiteY1" fmla="*/ 178594 h 381000"/>
                <a:gd name="connsiteX2" fmla="*/ 440244 w 828675"/>
                <a:gd name="connsiteY2" fmla="*/ 217646 h 381000"/>
                <a:gd name="connsiteX3" fmla="*/ 342136 w 828675"/>
                <a:gd name="connsiteY3" fmla="*/ 260509 h 381000"/>
                <a:gd name="connsiteX4" fmla="*/ 11619 w 828675"/>
                <a:gd name="connsiteY4" fmla="*/ 281464 h 381000"/>
                <a:gd name="connsiteX5" fmla="*/ 428814 w 828675"/>
                <a:gd name="connsiteY5" fmla="*/ 372904 h 381000"/>
                <a:gd name="connsiteX6" fmla="*/ 444054 w 828675"/>
                <a:gd name="connsiteY6" fmla="*/ 373856 h 381000"/>
                <a:gd name="connsiteX7" fmla="*/ 813624 w 828675"/>
                <a:gd name="connsiteY7" fmla="*/ 311944 h 381000"/>
                <a:gd name="connsiteX8" fmla="*/ 782191 w 828675"/>
                <a:gd name="connsiteY8" fmla="*/ 52864 h 381000"/>
                <a:gd name="connsiteX9" fmla="*/ 436434 w 828675"/>
                <a:gd name="connsiteY9" fmla="*/ 7144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675" h="381000">
                  <a:moveTo>
                    <a:pt x="436434" y="7144"/>
                  </a:moveTo>
                  <a:cubicBezTo>
                    <a:pt x="448816" y="86201"/>
                    <a:pt x="457389" y="131921"/>
                    <a:pt x="452626" y="178594"/>
                  </a:cubicBezTo>
                  <a:cubicBezTo>
                    <a:pt x="451674" y="190976"/>
                    <a:pt x="448816" y="201454"/>
                    <a:pt x="440244" y="217646"/>
                  </a:cubicBezTo>
                  <a:cubicBezTo>
                    <a:pt x="421194" y="252889"/>
                    <a:pt x="367854" y="260509"/>
                    <a:pt x="342136" y="260509"/>
                  </a:cubicBezTo>
                  <a:cubicBezTo>
                    <a:pt x="269746" y="262414"/>
                    <a:pt x="43051" y="274796"/>
                    <a:pt x="11619" y="281464"/>
                  </a:cubicBezTo>
                  <a:cubicBezTo>
                    <a:pt x="-39816" y="292894"/>
                    <a:pt x="367854" y="362426"/>
                    <a:pt x="428814" y="372904"/>
                  </a:cubicBezTo>
                  <a:cubicBezTo>
                    <a:pt x="433576" y="373856"/>
                    <a:pt x="439291" y="373856"/>
                    <a:pt x="444054" y="373856"/>
                  </a:cubicBezTo>
                  <a:cubicBezTo>
                    <a:pt x="494536" y="370046"/>
                    <a:pt x="779334" y="346234"/>
                    <a:pt x="813624" y="311944"/>
                  </a:cubicBezTo>
                  <a:cubicBezTo>
                    <a:pt x="853629" y="271939"/>
                    <a:pt x="811719" y="139541"/>
                    <a:pt x="782191" y="52864"/>
                  </a:cubicBezTo>
                  <a:cubicBezTo>
                    <a:pt x="793621" y="41434"/>
                    <a:pt x="620266" y="20479"/>
                    <a:pt x="436434" y="7144"/>
                  </a:cubicBezTo>
                  <a:close/>
                </a:path>
              </a:pathLst>
            </a:custGeom>
            <a:solidFill>
              <a:srgbClr val="CCCCCC"/>
            </a:solidFill>
            <a:ln w="9525" cap="flat">
              <a:noFill/>
              <a:prstDash val="solid"/>
              <a:miter/>
            </a:ln>
          </p:spPr>
          <p:txBody>
            <a:bodyPr rtlCol="0" anchor="ctr"/>
            <a:lstStyle/>
            <a:p>
              <a:pPr defTabSz="914341"/>
              <a:endParaRPr lang="en-US" sz="1800">
                <a:solidFill>
                  <a:prstClr val="black"/>
                </a:solidFill>
              </a:endParaRPr>
            </a:p>
          </p:txBody>
        </p:sp>
        <p:sp>
          <p:nvSpPr>
            <p:cNvPr id="13" name="Freeform: Shape 12">
              <a:extLst>
                <a:ext uri="{FF2B5EF4-FFF2-40B4-BE49-F238E27FC236}">
                  <a16:creationId xmlns:a16="http://schemas.microsoft.com/office/drawing/2014/main" xmlns="" id="{EEE90238-2BB1-43A4-9BE2-54B3CC39297B}"/>
                </a:ext>
              </a:extLst>
            </p:cNvPr>
            <p:cNvSpPr/>
            <p:nvPr/>
          </p:nvSpPr>
          <p:spPr>
            <a:xfrm>
              <a:off x="6448412" y="1280897"/>
              <a:ext cx="4318644" cy="4592842"/>
            </a:xfrm>
            <a:custGeom>
              <a:avLst/>
              <a:gdLst>
                <a:gd name="connsiteX0" fmla="*/ 1610322 w 1800225"/>
                <a:gd name="connsiteY0" fmla="*/ 1912136 h 1914525"/>
                <a:gd name="connsiteX1" fmla="*/ 53937 w 1800225"/>
                <a:gd name="connsiteY1" fmla="*/ 1736876 h 1914525"/>
                <a:gd name="connsiteX2" fmla="*/ 7264 w 1800225"/>
                <a:gd name="connsiteY2" fmla="*/ 1681631 h 1914525"/>
                <a:gd name="connsiteX3" fmla="*/ 66319 w 1800225"/>
                <a:gd name="connsiteY3" fmla="*/ 529106 h 1914525"/>
                <a:gd name="connsiteX4" fmla="*/ 107277 w 1800225"/>
                <a:gd name="connsiteY4" fmla="*/ 432903 h 1914525"/>
                <a:gd name="connsiteX5" fmla="*/ 1729384 w 1800225"/>
                <a:gd name="connsiteY5" fmla="*/ 9041 h 1914525"/>
                <a:gd name="connsiteX6" fmla="*/ 1797012 w 1800225"/>
                <a:gd name="connsiteY6" fmla="*/ 63333 h 1914525"/>
                <a:gd name="connsiteX7" fmla="*/ 1691284 w 1800225"/>
                <a:gd name="connsiteY7" fmla="*/ 1844508 h 1914525"/>
                <a:gd name="connsiteX8" fmla="*/ 1610322 w 1800225"/>
                <a:gd name="connsiteY8" fmla="*/ 1912136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0225" h="1914525">
                  <a:moveTo>
                    <a:pt x="1610322" y="1912136"/>
                  </a:moveTo>
                  <a:lnTo>
                    <a:pt x="53937" y="1736876"/>
                  </a:lnTo>
                  <a:cubicBezTo>
                    <a:pt x="26314" y="1734018"/>
                    <a:pt x="5359" y="1709253"/>
                    <a:pt x="7264" y="1681631"/>
                  </a:cubicBezTo>
                  <a:lnTo>
                    <a:pt x="66319" y="529106"/>
                  </a:lnTo>
                  <a:cubicBezTo>
                    <a:pt x="68224" y="458621"/>
                    <a:pt x="84417" y="438618"/>
                    <a:pt x="107277" y="432903"/>
                  </a:cubicBezTo>
                  <a:lnTo>
                    <a:pt x="1729384" y="9041"/>
                  </a:lnTo>
                  <a:cubicBezTo>
                    <a:pt x="1764627" y="-484"/>
                    <a:pt x="1798917" y="27138"/>
                    <a:pt x="1797012" y="63333"/>
                  </a:cubicBezTo>
                  <a:lnTo>
                    <a:pt x="1691284" y="1844508"/>
                  </a:lnTo>
                  <a:cubicBezTo>
                    <a:pt x="1687474" y="1885466"/>
                    <a:pt x="1651279" y="1915946"/>
                    <a:pt x="1610322" y="1912136"/>
                  </a:cubicBezTo>
                  <a:close/>
                </a:path>
              </a:pathLst>
            </a:custGeom>
            <a:solidFill>
              <a:srgbClr val="CCCCCC"/>
            </a:solidFill>
            <a:ln w="9525" cap="flat">
              <a:noFill/>
              <a:prstDash val="solid"/>
              <a:miter/>
            </a:ln>
          </p:spPr>
          <p:txBody>
            <a:bodyPr rtlCol="0" anchor="ctr"/>
            <a:lstStyle/>
            <a:p>
              <a:pPr defTabSz="914341"/>
              <a:endParaRPr lang="en-US" sz="1800">
                <a:solidFill>
                  <a:prstClr val="black"/>
                </a:solidFill>
              </a:endParaRPr>
            </a:p>
          </p:txBody>
        </p:sp>
        <p:sp>
          <p:nvSpPr>
            <p:cNvPr id="14" name="Freeform: Shape 13">
              <a:extLst>
                <a:ext uri="{FF2B5EF4-FFF2-40B4-BE49-F238E27FC236}">
                  <a16:creationId xmlns:a16="http://schemas.microsoft.com/office/drawing/2014/main" xmlns="" id="{32440D76-FC59-468E-A566-5FFD2D6688D2}"/>
                </a:ext>
              </a:extLst>
            </p:cNvPr>
            <p:cNvSpPr/>
            <p:nvPr/>
          </p:nvSpPr>
          <p:spPr>
            <a:xfrm>
              <a:off x="6464696" y="1280897"/>
              <a:ext cx="4250094" cy="3998744"/>
            </a:xfrm>
            <a:custGeom>
              <a:avLst/>
              <a:gdLst>
                <a:gd name="connsiteX0" fmla="*/ 1678781 w 1771650"/>
                <a:gd name="connsiteY0" fmla="*/ 1664486 h 1666875"/>
                <a:gd name="connsiteX1" fmla="*/ 7144 w 1771650"/>
                <a:gd name="connsiteY1" fmla="*/ 1552091 h 1666875"/>
                <a:gd name="connsiteX2" fmla="*/ 58579 w 1771650"/>
                <a:gd name="connsiteY2" fmla="*/ 482433 h 1666875"/>
                <a:gd name="connsiteX3" fmla="*/ 98584 w 1771650"/>
                <a:gd name="connsiteY3" fmla="*/ 432903 h 1666875"/>
                <a:gd name="connsiteX4" fmla="*/ 1705451 w 1771650"/>
                <a:gd name="connsiteY4" fmla="*/ 9041 h 1666875"/>
                <a:gd name="connsiteX5" fmla="*/ 1772126 w 1771650"/>
                <a:gd name="connsiteY5" fmla="*/ 63333 h 1666875"/>
                <a:gd name="connsiteX6" fmla="*/ 1678781 w 1771650"/>
                <a:gd name="connsiteY6" fmla="*/ 1664486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650" h="1666875">
                  <a:moveTo>
                    <a:pt x="1678781" y="1664486"/>
                  </a:moveTo>
                  <a:lnTo>
                    <a:pt x="7144" y="1552091"/>
                  </a:lnTo>
                  <a:lnTo>
                    <a:pt x="58579" y="482433"/>
                  </a:lnTo>
                  <a:cubicBezTo>
                    <a:pt x="59531" y="459573"/>
                    <a:pt x="75724" y="439571"/>
                    <a:pt x="98584" y="432903"/>
                  </a:cubicBezTo>
                  <a:lnTo>
                    <a:pt x="1705451" y="9041"/>
                  </a:lnTo>
                  <a:cubicBezTo>
                    <a:pt x="1740694" y="-484"/>
                    <a:pt x="1774984" y="27138"/>
                    <a:pt x="1772126" y="63333"/>
                  </a:cubicBezTo>
                  <a:lnTo>
                    <a:pt x="1678781" y="1664486"/>
                  </a:lnTo>
                  <a:close/>
                </a:path>
              </a:pathLst>
            </a:custGeom>
            <a:solidFill>
              <a:srgbClr val="1A1A1A"/>
            </a:solidFill>
            <a:ln w="9525" cap="flat">
              <a:noFill/>
              <a:prstDash val="solid"/>
              <a:miter/>
            </a:ln>
          </p:spPr>
          <p:txBody>
            <a:bodyPr rtlCol="0" anchor="ctr"/>
            <a:lstStyle/>
            <a:p>
              <a:pPr defTabSz="914341"/>
              <a:endParaRPr lang="en-US" sz="1800">
                <a:solidFill>
                  <a:prstClr val="black"/>
                </a:solidFill>
              </a:endParaRPr>
            </a:p>
          </p:txBody>
        </p:sp>
        <p:sp>
          <p:nvSpPr>
            <p:cNvPr id="15" name="Freeform: Shape 14">
              <a:extLst>
                <a:ext uri="{FF2B5EF4-FFF2-40B4-BE49-F238E27FC236}">
                  <a16:creationId xmlns:a16="http://schemas.microsoft.com/office/drawing/2014/main" xmlns="" id="{FE671962-91F5-403D-A29A-091596522CBC}"/>
                </a:ext>
              </a:extLst>
            </p:cNvPr>
            <p:cNvSpPr/>
            <p:nvPr/>
          </p:nvSpPr>
          <p:spPr>
            <a:xfrm>
              <a:off x="6572092" y="1577928"/>
              <a:ext cx="3907345" cy="3404644"/>
            </a:xfrm>
            <a:custGeom>
              <a:avLst/>
              <a:gdLst>
                <a:gd name="connsiteX0" fmla="*/ 1539716 w 1628775"/>
                <a:gd name="connsiteY0" fmla="*/ 1416844 h 1419225"/>
                <a:gd name="connsiteX1" fmla="*/ 7144 w 1628775"/>
                <a:gd name="connsiteY1" fmla="*/ 1357789 h 1419225"/>
                <a:gd name="connsiteX2" fmla="*/ 57626 w 1628775"/>
                <a:gd name="connsiteY2" fmla="*/ 363379 h 1419225"/>
                <a:gd name="connsiteX3" fmla="*/ 1628299 w 1628775"/>
                <a:gd name="connsiteY3" fmla="*/ 7144 h 1419225"/>
              </a:gdLst>
              <a:ahLst/>
              <a:cxnLst>
                <a:cxn ang="0">
                  <a:pos x="connsiteX0" y="connsiteY0"/>
                </a:cxn>
                <a:cxn ang="0">
                  <a:pos x="connsiteX1" y="connsiteY1"/>
                </a:cxn>
                <a:cxn ang="0">
                  <a:pos x="connsiteX2" y="connsiteY2"/>
                </a:cxn>
                <a:cxn ang="0">
                  <a:pos x="connsiteX3" y="connsiteY3"/>
                </a:cxn>
              </a:cxnLst>
              <a:rect l="l" t="t" r="r" b="b"/>
              <a:pathLst>
                <a:path w="1628775" h="1419225">
                  <a:moveTo>
                    <a:pt x="1539716" y="1416844"/>
                  </a:moveTo>
                  <a:lnTo>
                    <a:pt x="7144" y="1357789"/>
                  </a:lnTo>
                  <a:lnTo>
                    <a:pt x="57626" y="363379"/>
                  </a:lnTo>
                  <a:lnTo>
                    <a:pt x="1628299" y="7144"/>
                  </a:lnTo>
                  <a:close/>
                </a:path>
              </a:pathLst>
            </a:custGeom>
            <a:solidFill>
              <a:srgbClr val="E6E6E6"/>
            </a:solidFill>
            <a:ln w="9525" cap="flat">
              <a:noFill/>
              <a:prstDash val="solid"/>
              <a:miter/>
            </a:ln>
          </p:spPr>
          <p:txBody>
            <a:bodyPr rtlCol="0" anchor="ctr"/>
            <a:lstStyle/>
            <a:p>
              <a:pPr defTabSz="914341"/>
              <a:endParaRPr lang="en-US" sz="1800">
                <a:solidFill>
                  <a:prstClr val="black"/>
                </a:solidFill>
              </a:endParaRPr>
            </a:p>
          </p:txBody>
        </p:sp>
        <p:sp>
          <p:nvSpPr>
            <p:cNvPr id="16" name="Freeform: Shape 15">
              <a:extLst>
                <a:ext uri="{FF2B5EF4-FFF2-40B4-BE49-F238E27FC236}">
                  <a16:creationId xmlns:a16="http://schemas.microsoft.com/office/drawing/2014/main" xmlns="" id="{E5E5E563-0514-42D2-8D98-2B54B867E0AF}"/>
                </a:ext>
              </a:extLst>
            </p:cNvPr>
            <p:cNvSpPr/>
            <p:nvPr/>
          </p:nvSpPr>
          <p:spPr>
            <a:xfrm>
              <a:off x="6446339" y="4996281"/>
              <a:ext cx="4044444" cy="868298"/>
            </a:xfrm>
            <a:custGeom>
              <a:avLst/>
              <a:gdLst>
                <a:gd name="connsiteX0" fmla="*/ 13844 w 1685925"/>
                <a:gd name="connsiteY0" fmla="*/ 7144 h 361950"/>
                <a:gd name="connsiteX1" fmla="*/ 7176 w 1685925"/>
                <a:gd name="connsiteY1" fmla="*/ 133826 h 361950"/>
                <a:gd name="connsiteX2" fmla="*/ 53849 w 1685925"/>
                <a:gd name="connsiteY2" fmla="*/ 189071 h 361950"/>
                <a:gd name="connsiteX3" fmla="*/ 1597851 w 1685925"/>
                <a:gd name="connsiteY3" fmla="*/ 363379 h 361950"/>
                <a:gd name="connsiteX4" fmla="*/ 1675956 w 1685925"/>
                <a:gd name="connsiteY4" fmla="*/ 296704 h 361950"/>
                <a:gd name="connsiteX5" fmla="*/ 1686434 w 1685925"/>
                <a:gd name="connsiteY5" fmla="*/ 111919 h 361950"/>
                <a:gd name="connsiteX6" fmla="*/ 13844 w 1685925"/>
                <a:gd name="connsiteY6" fmla="*/ 714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925" h="361950">
                  <a:moveTo>
                    <a:pt x="13844" y="7144"/>
                  </a:moveTo>
                  <a:lnTo>
                    <a:pt x="7176" y="133826"/>
                  </a:lnTo>
                  <a:cubicBezTo>
                    <a:pt x="6224" y="161449"/>
                    <a:pt x="26226" y="186214"/>
                    <a:pt x="53849" y="189071"/>
                  </a:cubicBezTo>
                  <a:lnTo>
                    <a:pt x="1597851" y="363379"/>
                  </a:lnTo>
                  <a:cubicBezTo>
                    <a:pt x="1637856" y="368141"/>
                    <a:pt x="1674051" y="337661"/>
                    <a:pt x="1675956" y="296704"/>
                  </a:cubicBezTo>
                  <a:lnTo>
                    <a:pt x="1686434" y="111919"/>
                  </a:lnTo>
                  <a:lnTo>
                    <a:pt x="13844" y="7144"/>
                  </a:lnTo>
                  <a:close/>
                </a:path>
              </a:pathLst>
            </a:custGeom>
            <a:solidFill>
              <a:srgbClr val="B3B3B3"/>
            </a:solidFill>
            <a:ln w="9525" cap="flat">
              <a:noFill/>
              <a:prstDash val="solid"/>
              <a:miter/>
            </a:ln>
          </p:spPr>
          <p:txBody>
            <a:bodyPr rtlCol="0" anchor="ctr"/>
            <a:lstStyle/>
            <a:p>
              <a:pPr defTabSz="914341"/>
              <a:endParaRPr lang="en-US" sz="1800">
                <a:solidFill>
                  <a:prstClr val="black"/>
                </a:solidFill>
              </a:endParaRPr>
            </a:p>
          </p:txBody>
        </p:sp>
        <p:sp>
          <p:nvSpPr>
            <p:cNvPr id="17" name="Freeform: Shape 16">
              <a:extLst>
                <a:ext uri="{FF2B5EF4-FFF2-40B4-BE49-F238E27FC236}">
                  <a16:creationId xmlns:a16="http://schemas.microsoft.com/office/drawing/2014/main" xmlns="" id="{87AF6807-894C-4F19-8604-082CC7DC96AE}"/>
                </a:ext>
              </a:extLst>
            </p:cNvPr>
            <p:cNvSpPr/>
            <p:nvPr/>
          </p:nvSpPr>
          <p:spPr>
            <a:xfrm>
              <a:off x="7715310" y="1593115"/>
              <a:ext cx="2775473" cy="3394037"/>
            </a:xfrm>
            <a:custGeom>
              <a:avLst/>
              <a:gdLst>
                <a:gd name="connsiteX0" fmla="*/ 1425389 w 2775473"/>
                <a:gd name="connsiteY0" fmla="*/ 306593 h 3394037"/>
                <a:gd name="connsiteX1" fmla="*/ 2775473 w 2775473"/>
                <a:gd name="connsiteY1" fmla="*/ 0 h 3394037"/>
                <a:gd name="connsiteX2" fmla="*/ 2565699 w 2775473"/>
                <a:gd name="connsiteY2" fmla="*/ 3394037 h 3394037"/>
                <a:gd name="connsiteX3" fmla="*/ 0 w 2775473"/>
                <a:gd name="connsiteY3" fmla="*/ 3281082 h 3394037"/>
                <a:gd name="connsiteX4" fmla="*/ 1425389 w 2775473"/>
                <a:gd name="connsiteY4" fmla="*/ 306593 h 3394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5473" h="3394037">
                  <a:moveTo>
                    <a:pt x="1425389" y="306593"/>
                  </a:moveTo>
                  <a:lnTo>
                    <a:pt x="2775473" y="0"/>
                  </a:lnTo>
                  <a:lnTo>
                    <a:pt x="2565699" y="3394037"/>
                  </a:lnTo>
                  <a:lnTo>
                    <a:pt x="0" y="3281082"/>
                  </a:lnTo>
                  <a:lnTo>
                    <a:pt x="1425389" y="306593"/>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341"/>
              <a:endParaRPr lang="en-US" sz="1800">
                <a:solidFill>
                  <a:prstClr val="black"/>
                </a:solidFill>
              </a:endParaRPr>
            </a:p>
          </p:txBody>
        </p:sp>
      </p:grpSp>
      <p:sp>
        <p:nvSpPr>
          <p:cNvPr id="9" name="Picture Placeholder 2">
            <a:extLst>
              <a:ext uri="{FF2B5EF4-FFF2-40B4-BE49-F238E27FC236}">
                <a16:creationId xmlns:a16="http://schemas.microsoft.com/office/drawing/2014/main" xmlns="" id="{8648DEAD-5289-42D0-8909-87695FD597F6}"/>
              </a:ext>
            </a:extLst>
          </p:cNvPr>
          <p:cNvSpPr>
            <a:spLocks noGrp="1"/>
          </p:cNvSpPr>
          <p:nvPr>
            <p:ph type="pic" idx="12" hasCustomPrompt="1"/>
          </p:nvPr>
        </p:nvSpPr>
        <p:spPr>
          <a:xfrm>
            <a:off x="908591" y="1946558"/>
            <a:ext cx="4004505" cy="2976617"/>
          </a:xfrm>
          <a:custGeom>
            <a:avLst/>
            <a:gdLst>
              <a:gd name="connsiteX0" fmla="*/ 0 w 4890798"/>
              <a:gd name="connsiteY0" fmla="*/ 0 h 3000625"/>
              <a:gd name="connsiteX1" fmla="*/ 4890798 w 4890798"/>
              <a:gd name="connsiteY1" fmla="*/ 0 h 3000625"/>
              <a:gd name="connsiteX2" fmla="*/ 4890798 w 4890798"/>
              <a:gd name="connsiteY2" fmla="*/ 3000625 h 3000625"/>
              <a:gd name="connsiteX3" fmla="*/ 0 w 4890798"/>
              <a:gd name="connsiteY3" fmla="*/ 3000625 h 3000625"/>
              <a:gd name="connsiteX4" fmla="*/ 0 w 4890798"/>
              <a:gd name="connsiteY4" fmla="*/ 0 h 3000625"/>
              <a:gd name="connsiteX0" fmla="*/ 0 w 4890798"/>
              <a:gd name="connsiteY0" fmla="*/ 0 h 3000625"/>
              <a:gd name="connsiteX1" fmla="*/ 4890798 w 4890798"/>
              <a:gd name="connsiteY1" fmla="*/ 0 h 3000625"/>
              <a:gd name="connsiteX2" fmla="*/ 4890798 w 4890798"/>
              <a:gd name="connsiteY2" fmla="*/ 3000625 h 3000625"/>
              <a:gd name="connsiteX3" fmla="*/ 818605 w 4890798"/>
              <a:gd name="connsiteY3" fmla="*/ 3000625 h 3000625"/>
              <a:gd name="connsiteX4" fmla="*/ 0 w 4890798"/>
              <a:gd name="connsiteY4" fmla="*/ 0 h 3000625"/>
              <a:gd name="connsiteX0" fmla="*/ 0 w 4890798"/>
              <a:gd name="connsiteY0" fmla="*/ 0 h 3000625"/>
              <a:gd name="connsiteX1" fmla="*/ 4890798 w 4890798"/>
              <a:gd name="connsiteY1" fmla="*/ 0 h 3000625"/>
              <a:gd name="connsiteX2" fmla="*/ 4890798 w 4890798"/>
              <a:gd name="connsiteY2" fmla="*/ 3000625 h 3000625"/>
              <a:gd name="connsiteX3" fmla="*/ 200297 w 4890798"/>
              <a:gd name="connsiteY3" fmla="*/ 2965791 h 3000625"/>
              <a:gd name="connsiteX4" fmla="*/ 0 w 4890798"/>
              <a:gd name="connsiteY4" fmla="*/ 0 h 3000625"/>
              <a:gd name="connsiteX0" fmla="*/ 0 w 4890798"/>
              <a:gd name="connsiteY0" fmla="*/ 0 h 2965791"/>
              <a:gd name="connsiteX1" fmla="*/ 4890798 w 4890798"/>
              <a:gd name="connsiteY1" fmla="*/ 0 h 2965791"/>
              <a:gd name="connsiteX2" fmla="*/ 3715140 w 4890798"/>
              <a:gd name="connsiteY2" fmla="*/ 2626157 h 2965791"/>
              <a:gd name="connsiteX3" fmla="*/ 200297 w 4890798"/>
              <a:gd name="connsiteY3" fmla="*/ 2965791 h 2965791"/>
              <a:gd name="connsiteX4" fmla="*/ 0 w 4890798"/>
              <a:gd name="connsiteY4" fmla="*/ 0 h 2965791"/>
              <a:gd name="connsiteX0" fmla="*/ 0 w 4890798"/>
              <a:gd name="connsiteY0" fmla="*/ 0 h 2965791"/>
              <a:gd name="connsiteX1" fmla="*/ 4890798 w 4890798"/>
              <a:gd name="connsiteY1" fmla="*/ 0 h 2965791"/>
              <a:gd name="connsiteX2" fmla="*/ 4037357 w 4890798"/>
              <a:gd name="connsiteY2" fmla="*/ 2800328 h 2965791"/>
              <a:gd name="connsiteX3" fmla="*/ 200297 w 4890798"/>
              <a:gd name="connsiteY3" fmla="*/ 2965791 h 2965791"/>
              <a:gd name="connsiteX4" fmla="*/ 0 w 4890798"/>
              <a:gd name="connsiteY4" fmla="*/ 0 h 2965791"/>
              <a:gd name="connsiteX0" fmla="*/ 0 w 4037357"/>
              <a:gd name="connsiteY0" fmla="*/ 0 h 2965791"/>
              <a:gd name="connsiteX1" fmla="*/ 3480009 w 4037357"/>
              <a:gd name="connsiteY1" fmla="*/ 418012 h 2965791"/>
              <a:gd name="connsiteX2" fmla="*/ 4037357 w 4037357"/>
              <a:gd name="connsiteY2" fmla="*/ 2800328 h 2965791"/>
              <a:gd name="connsiteX3" fmla="*/ 200297 w 4037357"/>
              <a:gd name="connsiteY3" fmla="*/ 2965791 h 2965791"/>
              <a:gd name="connsiteX4" fmla="*/ 0 w 4037357"/>
              <a:gd name="connsiteY4" fmla="*/ 0 h 2965791"/>
              <a:gd name="connsiteX0" fmla="*/ 0 w 4037357"/>
              <a:gd name="connsiteY0" fmla="*/ 0 h 2965791"/>
              <a:gd name="connsiteX1" fmla="*/ 3906729 w 4037357"/>
              <a:gd name="connsiteY1" fmla="*/ 775063 h 2965791"/>
              <a:gd name="connsiteX2" fmla="*/ 4037357 w 4037357"/>
              <a:gd name="connsiteY2" fmla="*/ 2800328 h 2965791"/>
              <a:gd name="connsiteX3" fmla="*/ 200297 w 4037357"/>
              <a:gd name="connsiteY3" fmla="*/ 2965791 h 2965791"/>
              <a:gd name="connsiteX4" fmla="*/ 0 w 4037357"/>
              <a:gd name="connsiteY4" fmla="*/ 0 h 2965791"/>
              <a:gd name="connsiteX0" fmla="*/ 0 w 4037357"/>
              <a:gd name="connsiteY0" fmla="*/ 0 h 2965791"/>
              <a:gd name="connsiteX1" fmla="*/ 3898021 w 4037357"/>
              <a:gd name="connsiteY1" fmla="*/ 748937 h 2965791"/>
              <a:gd name="connsiteX2" fmla="*/ 4037357 w 4037357"/>
              <a:gd name="connsiteY2" fmla="*/ 2800328 h 2965791"/>
              <a:gd name="connsiteX3" fmla="*/ 200297 w 4037357"/>
              <a:gd name="connsiteY3" fmla="*/ 2965791 h 2965791"/>
              <a:gd name="connsiteX4" fmla="*/ 0 w 4037357"/>
              <a:gd name="connsiteY4" fmla="*/ 0 h 2965791"/>
              <a:gd name="connsiteX0" fmla="*/ 0 w 4037357"/>
              <a:gd name="connsiteY0" fmla="*/ 0 h 2965791"/>
              <a:gd name="connsiteX1" fmla="*/ 3819644 w 4037357"/>
              <a:gd name="connsiteY1" fmla="*/ 818606 h 2965791"/>
              <a:gd name="connsiteX2" fmla="*/ 4037357 w 4037357"/>
              <a:gd name="connsiteY2" fmla="*/ 2800328 h 2965791"/>
              <a:gd name="connsiteX3" fmla="*/ 200297 w 4037357"/>
              <a:gd name="connsiteY3" fmla="*/ 2965791 h 2965791"/>
              <a:gd name="connsiteX4" fmla="*/ 0 w 4037357"/>
              <a:gd name="connsiteY4" fmla="*/ 0 h 2965791"/>
              <a:gd name="connsiteX0" fmla="*/ 0 w 3889312"/>
              <a:gd name="connsiteY0" fmla="*/ 0 h 2965791"/>
              <a:gd name="connsiteX1" fmla="*/ 3819644 w 3889312"/>
              <a:gd name="connsiteY1" fmla="*/ 818606 h 2965791"/>
              <a:gd name="connsiteX2" fmla="*/ 3889312 w 3889312"/>
              <a:gd name="connsiteY2" fmla="*/ 2782911 h 2965791"/>
              <a:gd name="connsiteX3" fmla="*/ 200297 w 3889312"/>
              <a:gd name="connsiteY3" fmla="*/ 2965791 h 2965791"/>
              <a:gd name="connsiteX4" fmla="*/ 0 w 3889312"/>
              <a:gd name="connsiteY4" fmla="*/ 0 h 2965791"/>
              <a:gd name="connsiteX0" fmla="*/ 0 w 3950272"/>
              <a:gd name="connsiteY0" fmla="*/ 0 h 2965791"/>
              <a:gd name="connsiteX1" fmla="*/ 3819644 w 3950272"/>
              <a:gd name="connsiteY1" fmla="*/ 818606 h 2965791"/>
              <a:gd name="connsiteX2" fmla="*/ 3950272 w 3950272"/>
              <a:gd name="connsiteY2" fmla="*/ 2765494 h 2965791"/>
              <a:gd name="connsiteX3" fmla="*/ 200297 w 3950272"/>
              <a:gd name="connsiteY3" fmla="*/ 2965791 h 2965791"/>
              <a:gd name="connsiteX4" fmla="*/ 0 w 3950272"/>
              <a:gd name="connsiteY4" fmla="*/ 0 h 2965791"/>
              <a:gd name="connsiteX0" fmla="*/ 0 w 3950272"/>
              <a:gd name="connsiteY0" fmla="*/ 0 h 2965791"/>
              <a:gd name="connsiteX1" fmla="*/ 3854479 w 3950272"/>
              <a:gd name="connsiteY1" fmla="*/ 827315 h 2965791"/>
              <a:gd name="connsiteX2" fmla="*/ 3950272 w 3950272"/>
              <a:gd name="connsiteY2" fmla="*/ 2765494 h 2965791"/>
              <a:gd name="connsiteX3" fmla="*/ 200297 w 3950272"/>
              <a:gd name="connsiteY3" fmla="*/ 2965791 h 2965791"/>
              <a:gd name="connsiteX4" fmla="*/ 0 w 3950272"/>
              <a:gd name="connsiteY4" fmla="*/ 0 h 2965791"/>
              <a:gd name="connsiteX0" fmla="*/ 0 w 3950272"/>
              <a:gd name="connsiteY0" fmla="*/ 0 h 2965791"/>
              <a:gd name="connsiteX1" fmla="*/ 3854479 w 3950272"/>
              <a:gd name="connsiteY1" fmla="*/ 827315 h 2965791"/>
              <a:gd name="connsiteX2" fmla="*/ 3950272 w 3950272"/>
              <a:gd name="connsiteY2" fmla="*/ 2791620 h 2965791"/>
              <a:gd name="connsiteX3" fmla="*/ 200297 w 3950272"/>
              <a:gd name="connsiteY3" fmla="*/ 2965791 h 2965791"/>
              <a:gd name="connsiteX4" fmla="*/ 0 w 3950272"/>
              <a:gd name="connsiteY4" fmla="*/ 0 h 2965791"/>
              <a:gd name="connsiteX0" fmla="*/ 0 w 3950272"/>
              <a:gd name="connsiteY0" fmla="*/ 0 h 2965791"/>
              <a:gd name="connsiteX1" fmla="*/ 3845770 w 3950272"/>
              <a:gd name="connsiteY1" fmla="*/ 775064 h 2965791"/>
              <a:gd name="connsiteX2" fmla="*/ 3950272 w 3950272"/>
              <a:gd name="connsiteY2" fmla="*/ 2791620 h 2965791"/>
              <a:gd name="connsiteX3" fmla="*/ 200297 w 3950272"/>
              <a:gd name="connsiteY3" fmla="*/ 2965791 h 2965791"/>
              <a:gd name="connsiteX4" fmla="*/ 0 w 3950272"/>
              <a:gd name="connsiteY4" fmla="*/ 0 h 2965791"/>
              <a:gd name="connsiteX0" fmla="*/ 0 w 3969322"/>
              <a:gd name="connsiteY0" fmla="*/ 0 h 2965791"/>
              <a:gd name="connsiteX1" fmla="*/ 3845770 w 3969322"/>
              <a:gd name="connsiteY1" fmla="*/ 775064 h 2965791"/>
              <a:gd name="connsiteX2" fmla="*/ 3969322 w 3969322"/>
              <a:gd name="connsiteY2" fmla="*/ 2877327 h 2965791"/>
              <a:gd name="connsiteX3" fmla="*/ 200297 w 3969322"/>
              <a:gd name="connsiteY3" fmla="*/ 2965791 h 2965791"/>
              <a:gd name="connsiteX4" fmla="*/ 0 w 3969322"/>
              <a:gd name="connsiteY4" fmla="*/ 0 h 2965791"/>
              <a:gd name="connsiteX0" fmla="*/ 0 w 3969322"/>
              <a:gd name="connsiteY0" fmla="*/ 0 h 2975314"/>
              <a:gd name="connsiteX1" fmla="*/ 3845770 w 3969322"/>
              <a:gd name="connsiteY1" fmla="*/ 775064 h 2975314"/>
              <a:gd name="connsiteX2" fmla="*/ 3969322 w 3969322"/>
              <a:gd name="connsiteY2" fmla="*/ 2877327 h 2975314"/>
              <a:gd name="connsiteX3" fmla="*/ 200297 w 3969322"/>
              <a:gd name="connsiteY3" fmla="*/ 2975314 h 2975314"/>
              <a:gd name="connsiteX4" fmla="*/ 0 w 3969322"/>
              <a:gd name="connsiteY4" fmla="*/ 0 h 2975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9322" h="2975314">
                <a:moveTo>
                  <a:pt x="0" y="0"/>
                </a:moveTo>
                <a:lnTo>
                  <a:pt x="3845770" y="775064"/>
                </a:lnTo>
                <a:lnTo>
                  <a:pt x="3969322" y="2877327"/>
                </a:lnTo>
                <a:lnTo>
                  <a:pt x="200297" y="2975314"/>
                </a:lnTo>
                <a:lnTo>
                  <a:pt x="0" y="0"/>
                </a:lnTo>
                <a:close/>
              </a:path>
            </a:pathLst>
          </a:custGeom>
          <a:solidFill>
            <a:schemeClr val="bg1">
              <a:lumMod val="95000"/>
            </a:schemeClr>
          </a:solidFill>
          <a:ln w="12700">
            <a:noFill/>
          </a:ln>
        </p:spPr>
        <p:txBody>
          <a:bodyPr lIns="91423" tIns="45711" rIns="91423" bIns="45711" anchor="ctr"/>
          <a:lstStyle>
            <a:lvl1pPr marL="0" indent="0" algn="ctr">
              <a:buNone/>
              <a:defRPr sz="1200">
                <a:solidFill>
                  <a:schemeClr val="tx1">
                    <a:lumMod val="75000"/>
                    <a:lumOff val="25000"/>
                  </a:schemeClr>
                </a:solidFill>
                <a:latin typeface="+mn-lt"/>
                <a:cs typeface="Arial" pitchFamily="34" charset="0"/>
              </a:defRPr>
            </a:lvl1pPr>
            <a:lvl2pPr marL="457193" indent="0">
              <a:buNone/>
              <a:defRPr sz="2900"/>
            </a:lvl2pPr>
            <a:lvl3pPr marL="914388" indent="0">
              <a:buNone/>
              <a:defRPr sz="2400"/>
            </a:lvl3pPr>
            <a:lvl4pPr marL="1371581" indent="0">
              <a:buNone/>
              <a:defRPr sz="2000"/>
            </a:lvl4pPr>
            <a:lvl5pPr marL="1828773" indent="0">
              <a:buNone/>
              <a:defRPr sz="2000"/>
            </a:lvl5pPr>
            <a:lvl6pPr marL="2285968" indent="0">
              <a:buNone/>
              <a:defRPr sz="2000"/>
            </a:lvl6pPr>
            <a:lvl7pPr marL="2743161" indent="0">
              <a:buNone/>
              <a:defRPr sz="2000"/>
            </a:lvl7pPr>
            <a:lvl8pPr marL="3200355" indent="0">
              <a:buNone/>
              <a:defRPr sz="2000"/>
            </a:lvl8pPr>
            <a:lvl9pPr marL="3657549" indent="0">
              <a:buNone/>
              <a:defRPr sz="2000"/>
            </a:lvl9pPr>
          </a:lstStyle>
          <a:p>
            <a:r>
              <a:rPr lang="en-US" altLang="ko-KR" dirty="0"/>
              <a:t>Your Picture Here </a:t>
            </a:r>
            <a:endParaRPr lang="ko-KR" altLang="en-US" dirty="0"/>
          </a:p>
        </p:txBody>
      </p:sp>
      <p:sp>
        <p:nvSpPr>
          <p:cNvPr id="18" name="Text Placeholder 9">
            <a:extLst>
              <a:ext uri="{FF2B5EF4-FFF2-40B4-BE49-F238E27FC236}">
                <a16:creationId xmlns:a16="http://schemas.microsoft.com/office/drawing/2014/main" xmlns="" id="{D32352E3-A549-4767-81E9-F00BC5097E5C}"/>
              </a:ext>
            </a:extLst>
          </p:cNvPr>
          <p:cNvSpPr>
            <a:spLocks noGrp="1"/>
          </p:cNvSpPr>
          <p:nvPr>
            <p:ph type="body" sz="quarter" idx="11" hasCustomPrompt="1"/>
          </p:nvPr>
        </p:nvSpPr>
        <p:spPr>
          <a:xfrm>
            <a:off x="323487" y="339589"/>
            <a:ext cx="11571691" cy="724415"/>
          </a:xfrm>
          <a:prstGeom prst="rect">
            <a:avLst/>
          </a:prstGeom>
        </p:spPr>
        <p:txBody>
          <a:bodyPr lIns="91423" tIns="45711" rIns="91423" bIns="45711"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0995918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Images &amp; Contents Layout">
    <p:spTree>
      <p:nvGrpSpPr>
        <p:cNvPr id="1" name=""/>
        <p:cNvGrpSpPr/>
        <p:nvPr/>
      </p:nvGrpSpPr>
      <p:grpSpPr>
        <a:xfrm>
          <a:off x="0" y="0"/>
          <a:ext cx="0" cy="0"/>
          <a:chOff x="0" y="0"/>
          <a:chExt cx="0" cy="0"/>
        </a:xfrm>
      </p:grpSpPr>
      <p:sp>
        <p:nvSpPr>
          <p:cNvPr id="7" name="Picture Placeholder 2"/>
          <p:cNvSpPr>
            <a:spLocks noGrp="1"/>
          </p:cNvSpPr>
          <p:nvPr>
            <p:ph type="pic" idx="14" hasCustomPrompt="1"/>
          </p:nvPr>
        </p:nvSpPr>
        <p:spPr>
          <a:xfrm>
            <a:off x="1679291" y="563025"/>
            <a:ext cx="3311537" cy="1800417"/>
          </a:xfrm>
          <a:prstGeom prst="rect">
            <a:avLst/>
          </a:prstGeom>
          <a:solidFill>
            <a:schemeClr val="bg1">
              <a:lumMod val="95000"/>
            </a:schemeClr>
          </a:solidFill>
        </p:spPr>
        <p:txBody>
          <a:bodyPr lIns="91423" tIns="45711" rIns="91423" bIns="45711" anchor="ctr"/>
          <a:lstStyle>
            <a:lvl1pPr marL="0" indent="0" algn="ctr">
              <a:buNone/>
              <a:defRPr sz="1200">
                <a:solidFill>
                  <a:schemeClr val="tx1">
                    <a:lumMod val="75000"/>
                    <a:lumOff val="25000"/>
                  </a:schemeClr>
                </a:solidFill>
                <a:latin typeface="+mn-lt"/>
                <a:cs typeface="Arial" pitchFamily="34" charset="0"/>
              </a:defRPr>
            </a:lvl1pPr>
            <a:lvl2pPr marL="457193" indent="0">
              <a:buNone/>
              <a:defRPr sz="2900"/>
            </a:lvl2pPr>
            <a:lvl3pPr marL="914388" indent="0">
              <a:buNone/>
              <a:defRPr sz="2400"/>
            </a:lvl3pPr>
            <a:lvl4pPr marL="1371581" indent="0">
              <a:buNone/>
              <a:defRPr sz="2000"/>
            </a:lvl4pPr>
            <a:lvl5pPr marL="1828773" indent="0">
              <a:buNone/>
              <a:defRPr sz="2000"/>
            </a:lvl5pPr>
            <a:lvl6pPr marL="2285968" indent="0">
              <a:buNone/>
              <a:defRPr sz="2000"/>
            </a:lvl6pPr>
            <a:lvl7pPr marL="2743161" indent="0">
              <a:buNone/>
              <a:defRPr sz="2000"/>
            </a:lvl7pPr>
            <a:lvl8pPr marL="3200355" indent="0">
              <a:buNone/>
              <a:defRPr sz="2000"/>
            </a:lvl8pPr>
            <a:lvl9pPr marL="3657549" indent="0">
              <a:buNone/>
              <a:defRPr sz="2000"/>
            </a:lvl9pPr>
          </a:lstStyle>
          <a:p>
            <a:r>
              <a:rPr lang="en-US" altLang="ko-KR" dirty="0"/>
              <a:t>Your Picture Here</a:t>
            </a:r>
            <a:endParaRPr lang="ko-KR" altLang="en-US" dirty="0"/>
          </a:p>
        </p:txBody>
      </p:sp>
      <p:sp>
        <p:nvSpPr>
          <p:cNvPr id="5" name="Picture Placeholder 2"/>
          <p:cNvSpPr>
            <a:spLocks noGrp="1"/>
          </p:cNvSpPr>
          <p:nvPr>
            <p:ph type="pic" idx="15" hasCustomPrompt="1"/>
          </p:nvPr>
        </p:nvSpPr>
        <p:spPr>
          <a:xfrm>
            <a:off x="1679291" y="2531831"/>
            <a:ext cx="3311537" cy="1800417"/>
          </a:xfrm>
          <a:prstGeom prst="rect">
            <a:avLst/>
          </a:prstGeom>
          <a:solidFill>
            <a:schemeClr val="bg1">
              <a:lumMod val="95000"/>
            </a:schemeClr>
          </a:solidFill>
        </p:spPr>
        <p:txBody>
          <a:bodyPr lIns="91423" tIns="45711" rIns="91423" bIns="45711" anchor="ctr"/>
          <a:lstStyle>
            <a:lvl1pPr marL="0" indent="0" algn="ctr">
              <a:buNone/>
              <a:defRPr sz="1200">
                <a:solidFill>
                  <a:schemeClr val="tx1">
                    <a:lumMod val="75000"/>
                    <a:lumOff val="25000"/>
                  </a:schemeClr>
                </a:solidFill>
                <a:latin typeface="+mn-lt"/>
                <a:cs typeface="Arial" pitchFamily="34" charset="0"/>
              </a:defRPr>
            </a:lvl1pPr>
            <a:lvl2pPr marL="457193" indent="0">
              <a:buNone/>
              <a:defRPr sz="2900"/>
            </a:lvl2pPr>
            <a:lvl3pPr marL="914388" indent="0">
              <a:buNone/>
              <a:defRPr sz="2400"/>
            </a:lvl3pPr>
            <a:lvl4pPr marL="1371581" indent="0">
              <a:buNone/>
              <a:defRPr sz="2000"/>
            </a:lvl4pPr>
            <a:lvl5pPr marL="1828773" indent="0">
              <a:buNone/>
              <a:defRPr sz="2000"/>
            </a:lvl5pPr>
            <a:lvl6pPr marL="2285968" indent="0">
              <a:buNone/>
              <a:defRPr sz="2000"/>
            </a:lvl6pPr>
            <a:lvl7pPr marL="2743161" indent="0">
              <a:buNone/>
              <a:defRPr sz="2000"/>
            </a:lvl7pPr>
            <a:lvl8pPr marL="3200355" indent="0">
              <a:buNone/>
              <a:defRPr sz="2000"/>
            </a:lvl8pPr>
            <a:lvl9pPr marL="3657549" indent="0">
              <a:buNone/>
              <a:defRPr sz="2000"/>
            </a:lvl9pPr>
          </a:lstStyle>
          <a:p>
            <a:r>
              <a:rPr lang="en-US" altLang="ko-KR" dirty="0"/>
              <a:t>Your Picture Here</a:t>
            </a:r>
            <a:endParaRPr lang="ko-KR" altLang="en-US" dirty="0"/>
          </a:p>
        </p:txBody>
      </p:sp>
      <p:sp>
        <p:nvSpPr>
          <p:cNvPr id="6" name="Picture Placeholder 2"/>
          <p:cNvSpPr>
            <a:spLocks noGrp="1"/>
          </p:cNvSpPr>
          <p:nvPr>
            <p:ph type="pic" idx="16" hasCustomPrompt="1"/>
          </p:nvPr>
        </p:nvSpPr>
        <p:spPr>
          <a:xfrm>
            <a:off x="1679291" y="4500638"/>
            <a:ext cx="3311537" cy="1800417"/>
          </a:xfrm>
          <a:prstGeom prst="rect">
            <a:avLst/>
          </a:prstGeom>
          <a:solidFill>
            <a:schemeClr val="bg1">
              <a:lumMod val="95000"/>
            </a:schemeClr>
          </a:solidFill>
        </p:spPr>
        <p:txBody>
          <a:bodyPr lIns="91423" tIns="45711" rIns="91423" bIns="45711" anchor="ctr"/>
          <a:lstStyle>
            <a:lvl1pPr marL="0" indent="0" algn="ctr">
              <a:buNone/>
              <a:defRPr sz="1200">
                <a:solidFill>
                  <a:schemeClr val="tx1">
                    <a:lumMod val="75000"/>
                    <a:lumOff val="25000"/>
                  </a:schemeClr>
                </a:solidFill>
                <a:latin typeface="+mn-lt"/>
                <a:cs typeface="Arial" pitchFamily="34" charset="0"/>
              </a:defRPr>
            </a:lvl1pPr>
            <a:lvl2pPr marL="457193" indent="0">
              <a:buNone/>
              <a:defRPr sz="2900"/>
            </a:lvl2pPr>
            <a:lvl3pPr marL="914388" indent="0">
              <a:buNone/>
              <a:defRPr sz="2400"/>
            </a:lvl3pPr>
            <a:lvl4pPr marL="1371581" indent="0">
              <a:buNone/>
              <a:defRPr sz="2000"/>
            </a:lvl4pPr>
            <a:lvl5pPr marL="1828773" indent="0">
              <a:buNone/>
              <a:defRPr sz="2000"/>
            </a:lvl5pPr>
            <a:lvl6pPr marL="2285968" indent="0">
              <a:buNone/>
              <a:defRPr sz="2000"/>
            </a:lvl6pPr>
            <a:lvl7pPr marL="2743161" indent="0">
              <a:buNone/>
              <a:defRPr sz="2000"/>
            </a:lvl7pPr>
            <a:lvl8pPr marL="3200355" indent="0">
              <a:buNone/>
              <a:defRPr sz="2000"/>
            </a:lvl8pPr>
            <a:lvl9pPr marL="3657549"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708035925"/>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4C3FD0B1-8B73-4344-9826-0E0B9E692CE5}"/>
              </a:ext>
            </a:extLst>
          </p:cNvPr>
          <p:cNvSpPr>
            <a:spLocks noGrp="1"/>
          </p:cNvSpPr>
          <p:nvPr>
            <p:ph type="pic" idx="13" hasCustomPrompt="1"/>
          </p:nvPr>
        </p:nvSpPr>
        <p:spPr>
          <a:xfrm>
            <a:off x="0" y="0"/>
            <a:ext cx="6959190" cy="6859588"/>
          </a:xfrm>
          <a:custGeom>
            <a:avLst/>
            <a:gdLst>
              <a:gd name="connsiteX0" fmla="*/ 2353219 w 6960096"/>
              <a:gd name="connsiteY0" fmla="*/ 2324450 h 6858000"/>
              <a:gd name="connsiteX1" fmla="*/ 6960096 w 6960096"/>
              <a:gd name="connsiteY1" fmla="*/ 2324450 h 6858000"/>
              <a:gd name="connsiteX2" fmla="*/ 6960096 w 6960096"/>
              <a:gd name="connsiteY2" fmla="*/ 6858000 h 6858000"/>
              <a:gd name="connsiteX3" fmla="*/ 2353219 w 6960096"/>
              <a:gd name="connsiteY3" fmla="*/ 6858000 h 6858000"/>
              <a:gd name="connsiteX4" fmla="*/ 0 w 6960096"/>
              <a:gd name="connsiteY4" fmla="*/ 2324450 h 6858000"/>
              <a:gd name="connsiteX5" fmla="*/ 2245219 w 6960096"/>
              <a:gd name="connsiteY5" fmla="*/ 2324450 h 6858000"/>
              <a:gd name="connsiteX6" fmla="*/ 2245219 w 6960096"/>
              <a:gd name="connsiteY6" fmla="*/ 6858000 h 6858000"/>
              <a:gd name="connsiteX7" fmla="*/ 0 w 6960096"/>
              <a:gd name="connsiteY7" fmla="*/ 6858000 h 6858000"/>
              <a:gd name="connsiteX8" fmla="*/ 2353219 w 6960096"/>
              <a:gd name="connsiteY8" fmla="*/ 0 h 6858000"/>
              <a:gd name="connsiteX9" fmla="*/ 6960096 w 6960096"/>
              <a:gd name="connsiteY9" fmla="*/ 0 h 6858000"/>
              <a:gd name="connsiteX10" fmla="*/ 6960096 w 6960096"/>
              <a:gd name="connsiteY10" fmla="*/ 2216451 h 6858000"/>
              <a:gd name="connsiteX11" fmla="*/ 4710657 w 6960096"/>
              <a:gd name="connsiteY11" fmla="*/ 2216451 h 6858000"/>
              <a:gd name="connsiteX12" fmla="*/ 4710657 w 6960096"/>
              <a:gd name="connsiteY12" fmla="*/ 6075 h 6858000"/>
              <a:gd name="connsiteX13" fmla="*/ 4602657 w 6960096"/>
              <a:gd name="connsiteY13" fmla="*/ 6075 h 6858000"/>
              <a:gd name="connsiteX14" fmla="*/ 4602657 w 6960096"/>
              <a:gd name="connsiteY14" fmla="*/ 2216451 h 6858000"/>
              <a:gd name="connsiteX15" fmla="*/ 2353219 w 6960096"/>
              <a:gd name="connsiteY15" fmla="*/ 2216451 h 6858000"/>
              <a:gd name="connsiteX16" fmla="*/ 0 w 6960096"/>
              <a:gd name="connsiteY16" fmla="*/ 0 h 6858000"/>
              <a:gd name="connsiteX17" fmla="*/ 2245219 w 6960096"/>
              <a:gd name="connsiteY17" fmla="*/ 0 h 6858000"/>
              <a:gd name="connsiteX18" fmla="*/ 2245219 w 6960096"/>
              <a:gd name="connsiteY18" fmla="*/ 2216451 h 6858000"/>
              <a:gd name="connsiteX19" fmla="*/ 0 w 6960096"/>
              <a:gd name="connsiteY19" fmla="*/ 2216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60096" h="6858000">
                <a:moveTo>
                  <a:pt x="2353219" y="2324450"/>
                </a:moveTo>
                <a:lnTo>
                  <a:pt x="6960096" y="2324450"/>
                </a:lnTo>
                <a:lnTo>
                  <a:pt x="6960096" y="6858000"/>
                </a:lnTo>
                <a:lnTo>
                  <a:pt x="2353219" y="6858000"/>
                </a:lnTo>
                <a:close/>
                <a:moveTo>
                  <a:pt x="0" y="2324450"/>
                </a:moveTo>
                <a:lnTo>
                  <a:pt x="2245219" y="2324450"/>
                </a:lnTo>
                <a:lnTo>
                  <a:pt x="2245219" y="6858000"/>
                </a:lnTo>
                <a:lnTo>
                  <a:pt x="0" y="6858000"/>
                </a:lnTo>
                <a:close/>
                <a:moveTo>
                  <a:pt x="2353219" y="0"/>
                </a:moveTo>
                <a:lnTo>
                  <a:pt x="6960096" y="0"/>
                </a:lnTo>
                <a:lnTo>
                  <a:pt x="6960096" y="2216451"/>
                </a:lnTo>
                <a:lnTo>
                  <a:pt x="4710657" y="2216451"/>
                </a:lnTo>
                <a:lnTo>
                  <a:pt x="4710657" y="6075"/>
                </a:lnTo>
                <a:lnTo>
                  <a:pt x="4602657" y="6075"/>
                </a:lnTo>
                <a:lnTo>
                  <a:pt x="4602657" y="2216451"/>
                </a:lnTo>
                <a:lnTo>
                  <a:pt x="2353219" y="2216451"/>
                </a:lnTo>
                <a:close/>
                <a:moveTo>
                  <a:pt x="0" y="0"/>
                </a:moveTo>
                <a:lnTo>
                  <a:pt x="2245219" y="0"/>
                </a:lnTo>
                <a:lnTo>
                  <a:pt x="2245219" y="2216451"/>
                </a:lnTo>
                <a:lnTo>
                  <a:pt x="0" y="2216451"/>
                </a:lnTo>
                <a:close/>
              </a:path>
            </a:pathLst>
          </a:custGeom>
          <a:solidFill>
            <a:schemeClr val="bg1">
              <a:lumMod val="95000"/>
            </a:schemeClr>
          </a:solidFill>
        </p:spPr>
        <p:txBody>
          <a:bodyPr wrap="square" lIns="91423" tIns="45711" rIns="91423" bIns="45711" anchor="ctr">
            <a:noAutofit/>
          </a:bodyPr>
          <a:lstStyle>
            <a:lvl1pPr marL="0" indent="0" algn="ctr">
              <a:buNone/>
              <a:defRPr sz="1800">
                <a:solidFill>
                  <a:schemeClr val="tx1">
                    <a:lumMod val="75000"/>
                    <a:lumOff val="25000"/>
                  </a:schemeClr>
                </a:solidFill>
                <a:latin typeface="+mn-lt"/>
                <a:cs typeface="Arial" pitchFamily="34" charset="0"/>
              </a:defRPr>
            </a:lvl1pPr>
            <a:lvl2pPr marL="457171" indent="0">
              <a:buNone/>
              <a:defRPr sz="2900"/>
            </a:lvl2pPr>
            <a:lvl3pPr marL="914341" indent="0">
              <a:buNone/>
              <a:defRPr sz="2400"/>
            </a:lvl3pPr>
            <a:lvl4pPr marL="1371512" indent="0">
              <a:buNone/>
              <a:defRPr sz="2000"/>
            </a:lvl4pPr>
            <a:lvl5pPr marL="1828683" indent="0">
              <a:buNone/>
              <a:defRPr sz="2000"/>
            </a:lvl5pPr>
            <a:lvl6pPr marL="2285854" indent="0">
              <a:buNone/>
              <a:defRPr sz="2000"/>
            </a:lvl6pPr>
            <a:lvl7pPr marL="2743024" indent="0">
              <a:buNone/>
              <a:defRPr sz="2000"/>
            </a:lvl7pPr>
            <a:lvl8pPr marL="3200195" indent="0">
              <a:buNone/>
              <a:defRPr sz="2000"/>
            </a:lvl8pPr>
            <a:lvl9pPr marL="3657366" indent="0">
              <a:buNone/>
              <a:defRPr sz="2000"/>
            </a:lvl9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9067931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9_Images &amp; Contents Layout">
    <p:spTree>
      <p:nvGrpSpPr>
        <p:cNvPr id="1" name=""/>
        <p:cNvGrpSpPr/>
        <p:nvPr/>
      </p:nvGrpSpPr>
      <p:grpSpPr>
        <a:xfrm>
          <a:off x="0" y="0"/>
          <a:ext cx="0" cy="0"/>
          <a:chOff x="0" y="0"/>
          <a:chExt cx="0" cy="0"/>
        </a:xfrm>
      </p:grpSpPr>
      <p:sp>
        <p:nvSpPr>
          <p:cNvPr id="13" name="Picture Placeholder 12"/>
          <p:cNvSpPr>
            <a:spLocks noGrp="1"/>
          </p:cNvSpPr>
          <p:nvPr>
            <p:ph type="pic" sz="quarter" idx="10" hasCustomPrompt="1"/>
          </p:nvPr>
        </p:nvSpPr>
        <p:spPr>
          <a:xfrm>
            <a:off x="2785270" y="1709271"/>
            <a:ext cx="6624108" cy="2826654"/>
          </a:xfrm>
          <a:prstGeom prst="rect">
            <a:avLst/>
          </a:prstGeom>
          <a:solidFill>
            <a:schemeClr val="bg1">
              <a:lumMod val="95000"/>
            </a:schemeClr>
          </a:solidFill>
        </p:spPr>
        <p:txBody>
          <a:bodyPr lIns="91423" tIns="719868" rIns="91423" bIns="45711" anchor="ctr"/>
          <a:lstStyle>
            <a:lvl1pPr marL="0" marR="0" indent="0" algn="ctr" defTabSz="914341" rtl="0" eaLnBrk="1" fontAlgn="auto" latinLnBrk="1" hangingPunct="1">
              <a:lnSpc>
                <a:spcPct val="100000"/>
              </a:lnSpc>
              <a:spcBef>
                <a:spcPct val="20000"/>
              </a:spcBef>
              <a:spcAft>
                <a:spcPts val="0"/>
              </a:spcAft>
              <a:buClrTx/>
              <a:buSzTx/>
              <a:buFont typeface="Arial" pitchFamily="34" charset="0"/>
              <a:buNone/>
              <a:tabLst/>
              <a:defRPr sz="1800">
                <a:latin typeface="+mn-lt"/>
                <a:cs typeface="Arial" pitchFamily="34" charset="0"/>
              </a:defRPr>
            </a:lvl1pPr>
          </a:lstStyle>
          <a:p>
            <a:r>
              <a:rPr lang="en-US" altLang="ko-KR" dirty="0"/>
              <a:t>Place Your Picture Here And Send To Back</a:t>
            </a:r>
            <a:endParaRPr lang="ko-KR" altLang="en-US" dirty="0"/>
          </a:p>
          <a:p>
            <a:endParaRPr lang="ko-KR" altLang="en-US" dirty="0"/>
          </a:p>
        </p:txBody>
      </p:sp>
      <p:sp>
        <p:nvSpPr>
          <p:cNvPr id="9" name="Text Placeholder 9">
            <a:extLst>
              <a:ext uri="{FF2B5EF4-FFF2-40B4-BE49-F238E27FC236}">
                <a16:creationId xmlns:a16="http://schemas.microsoft.com/office/drawing/2014/main" xmlns="" id="{3C1360C2-C865-4284-B68D-EF12177F2CB2}"/>
              </a:ext>
            </a:extLst>
          </p:cNvPr>
          <p:cNvSpPr>
            <a:spLocks noGrp="1"/>
          </p:cNvSpPr>
          <p:nvPr>
            <p:ph type="body" sz="quarter" idx="11" hasCustomPrompt="1"/>
          </p:nvPr>
        </p:nvSpPr>
        <p:spPr>
          <a:xfrm>
            <a:off x="546461" y="319797"/>
            <a:ext cx="11097493" cy="659467"/>
          </a:xfrm>
          <a:prstGeom prst="rect">
            <a:avLst/>
          </a:prstGeom>
        </p:spPr>
        <p:txBody>
          <a:bodyPr lIns="91423" tIns="45711" rIns="91423" bIns="45711"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0687971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image slide layout">
    <p:spTree>
      <p:nvGrpSpPr>
        <p:cNvPr id="1" name=""/>
        <p:cNvGrpSpPr/>
        <p:nvPr/>
      </p:nvGrpSpPr>
      <p:grpSpPr>
        <a:xfrm>
          <a:off x="0" y="0"/>
          <a:ext cx="0" cy="0"/>
          <a:chOff x="0" y="0"/>
          <a:chExt cx="0" cy="0"/>
        </a:xfrm>
      </p:grpSpPr>
      <p:sp>
        <p:nvSpPr>
          <p:cNvPr id="37" name="그림 개체 틀 2">
            <a:extLst>
              <a:ext uri="{FF2B5EF4-FFF2-40B4-BE49-F238E27FC236}">
                <a16:creationId xmlns:a16="http://schemas.microsoft.com/office/drawing/2014/main" xmlns="" id="{FB18C16F-B5CD-49A5-9132-508D237A8037}"/>
              </a:ext>
            </a:extLst>
          </p:cNvPr>
          <p:cNvSpPr>
            <a:spLocks noGrp="1"/>
          </p:cNvSpPr>
          <p:nvPr>
            <p:ph type="pic" sz="quarter" idx="11" hasCustomPrompt="1"/>
          </p:nvPr>
        </p:nvSpPr>
        <p:spPr>
          <a:xfrm>
            <a:off x="247941" y="244156"/>
            <a:ext cx="11694534" cy="6371278"/>
          </a:xfrm>
          <a:prstGeom prst="rect">
            <a:avLst/>
          </a:prstGeom>
          <a:solidFill>
            <a:schemeClr val="bg1">
              <a:lumMod val="95000"/>
            </a:schemeClr>
          </a:solidFill>
          <a:ln w="25400">
            <a:noFill/>
          </a:ln>
          <a:effectLst/>
        </p:spPr>
        <p:txBody>
          <a:bodyPr lIns="91423" tIns="45711" rIns="91423" bIns="45711" anchor="ctr"/>
          <a:lstStyle>
            <a:lvl1pPr marL="0" indent="0" algn="ctr">
              <a:buFontTx/>
              <a:buNone/>
              <a:defRPr sz="1800">
                <a:solidFill>
                  <a:schemeClr val="tx1">
                    <a:lumMod val="75000"/>
                    <a:lumOff val="25000"/>
                  </a:schemeClr>
                </a:solidFill>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15000339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6_Images &amp; Contents Layout">
    <p:spTree>
      <p:nvGrpSpPr>
        <p:cNvPr id="1" name=""/>
        <p:cNvGrpSpPr/>
        <p:nvPr/>
      </p:nvGrpSpPr>
      <p:grpSpPr>
        <a:xfrm>
          <a:off x="0" y="0"/>
          <a:ext cx="0" cy="0"/>
          <a:chOff x="0" y="0"/>
          <a:chExt cx="0" cy="0"/>
        </a:xfrm>
      </p:grpSpPr>
      <p:sp>
        <p:nvSpPr>
          <p:cNvPr id="10" name="Picture Placeholder 10">
            <a:extLst>
              <a:ext uri="{FF2B5EF4-FFF2-40B4-BE49-F238E27FC236}">
                <a16:creationId xmlns:a16="http://schemas.microsoft.com/office/drawing/2014/main" xmlns="" id="{037E98C1-EDB9-4998-B244-222AB3F04CD0}"/>
              </a:ext>
            </a:extLst>
          </p:cNvPr>
          <p:cNvSpPr>
            <a:spLocks noGrp="1"/>
          </p:cNvSpPr>
          <p:nvPr>
            <p:ph type="pic" sz="quarter" idx="10" hasCustomPrompt="1"/>
          </p:nvPr>
        </p:nvSpPr>
        <p:spPr>
          <a:xfrm>
            <a:off x="0" y="1588955"/>
            <a:ext cx="12190413" cy="3193704"/>
          </a:xfrm>
          <a:prstGeom prst="rect">
            <a:avLst/>
          </a:prstGeom>
          <a:solidFill>
            <a:srgbClr val="BEBFBF">
              <a:alpha val="30000"/>
            </a:srgbClr>
          </a:solidFill>
        </p:spPr>
        <p:txBody>
          <a:bodyPr lIns="91423" tIns="323941" rIns="91423" bIns="45711" anchor="ctr"/>
          <a:lstStyle>
            <a:lvl1pPr marL="0" marR="0" indent="0" algn="ctr" defTabSz="914341" rtl="0" eaLnBrk="1" fontAlgn="auto" latinLnBrk="1" hangingPunct="1">
              <a:lnSpc>
                <a:spcPct val="100000"/>
              </a:lnSpc>
              <a:spcBef>
                <a:spcPct val="20000"/>
              </a:spcBef>
              <a:spcAft>
                <a:spcPts val="0"/>
              </a:spcAft>
              <a:buClrTx/>
              <a:buSzTx/>
              <a:buFont typeface="Arial" pitchFamily="34" charset="0"/>
              <a:buNone/>
              <a:tabLst/>
              <a:defRPr sz="1800">
                <a:latin typeface="+mn-lt"/>
                <a:cs typeface="Arial" pitchFamily="34" charset="0"/>
              </a:defRPr>
            </a:lvl1pPr>
          </a:lstStyle>
          <a:p>
            <a:r>
              <a:rPr lang="en-US" altLang="ko-KR" dirty="0"/>
              <a:t>Place Your Picture Here And Send To Back</a:t>
            </a:r>
            <a:endParaRPr lang="ko-KR" altLang="en-US" dirty="0"/>
          </a:p>
          <a:p>
            <a:endParaRPr lang="ko-KR" altLang="en-US" dirty="0"/>
          </a:p>
        </p:txBody>
      </p:sp>
      <p:sp>
        <p:nvSpPr>
          <p:cNvPr id="4" name="Rectangle 3"/>
          <p:cNvSpPr/>
          <p:nvPr userDrawn="1"/>
        </p:nvSpPr>
        <p:spPr>
          <a:xfrm>
            <a:off x="0" y="1389430"/>
            <a:ext cx="12190413" cy="2138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3" tIns="45711" rIns="91423" bIns="45711" numCol="1" spcCol="0" rtlCol="0" fromWordArt="0" anchor="ctr" anchorCtr="0" forceAA="0" compatLnSpc="1">
            <a:prstTxWarp prst="textNoShape">
              <a:avLst/>
            </a:prstTxWarp>
            <a:noAutofit/>
          </a:bodyPr>
          <a:lstStyle/>
          <a:p>
            <a:pPr algn="ctr" defTabSz="914341"/>
            <a:r>
              <a:rPr lang="en-US" altLang="ko-KR" sz="1800" dirty="0">
                <a:solidFill>
                  <a:prstClr val="white"/>
                </a:solidFill>
              </a:rPr>
              <a:t>                     </a:t>
            </a:r>
            <a:endParaRPr lang="ko-KR" altLang="en-US" sz="1800" dirty="0">
              <a:solidFill>
                <a:prstClr val="white"/>
              </a:solidFill>
            </a:endParaRPr>
          </a:p>
        </p:txBody>
      </p:sp>
      <p:sp>
        <p:nvSpPr>
          <p:cNvPr id="2" name="Rectangle 1">
            <a:extLst>
              <a:ext uri="{FF2B5EF4-FFF2-40B4-BE49-F238E27FC236}">
                <a16:creationId xmlns:a16="http://schemas.microsoft.com/office/drawing/2014/main" xmlns="" id="{4591F3AC-22DD-4A77-8100-945A8877A057}"/>
              </a:ext>
            </a:extLst>
          </p:cNvPr>
          <p:cNvSpPr/>
          <p:nvPr userDrawn="1"/>
        </p:nvSpPr>
        <p:spPr>
          <a:xfrm>
            <a:off x="0" y="6640464"/>
            <a:ext cx="12190413" cy="2191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rtlCol="0" anchor="ctr"/>
          <a:lstStyle/>
          <a:p>
            <a:pPr algn="ctr" defTabSz="914341"/>
            <a:endParaRPr lang="en-US" sz="1800">
              <a:solidFill>
                <a:prstClr val="white"/>
              </a:solidFill>
            </a:endParaRPr>
          </a:p>
        </p:txBody>
      </p:sp>
    </p:spTree>
    <p:extLst>
      <p:ext uri="{BB962C8B-B14F-4D97-AF65-F5344CB8AC3E}">
        <p14:creationId xmlns:p14="http://schemas.microsoft.com/office/powerpoint/2010/main" val="18473212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0_Style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4042BDB-2F8A-4632-BB44-DDEED52675C4}"/>
              </a:ext>
            </a:extLst>
          </p:cNvPr>
          <p:cNvSpPr/>
          <p:nvPr userDrawn="1"/>
        </p:nvSpPr>
        <p:spPr>
          <a:xfrm>
            <a:off x="5254980" y="3154128"/>
            <a:ext cx="6354394" cy="32468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rtlCol="0" anchor="ctr"/>
          <a:lstStyle/>
          <a:p>
            <a:pPr algn="ctr" defTabSz="914341"/>
            <a:endParaRPr lang="en-US" sz="1800">
              <a:solidFill>
                <a:prstClr val="white"/>
              </a:solidFill>
            </a:endParaRPr>
          </a:p>
        </p:txBody>
      </p:sp>
      <p:sp>
        <p:nvSpPr>
          <p:cNvPr id="3" name="Picture Placeholder 2">
            <a:extLst>
              <a:ext uri="{FF2B5EF4-FFF2-40B4-BE49-F238E27FC236}">
                <a16:creationId xmlns:a16="http://schemas.microsoft.com/office/drawing/2014/main" xmlns="" id="{5CA8D69A-BFC2-4B10-BE3B-DDECB81DE897}"/>
              </a:ext>
            </a:extLst>
          </p:cNvPr>
          <p:cNvSpPr>
            <a:spLocks noGrp="1"/>
          </p:cNvSpPr>
          <p:nvPr>
            <p:ph type="pic" idx="11" hasCustomPrompt="1"/>
          </p:nvPr>
        </p:nvSpPr>
        <p:spPr>
          <a:xfrm>
            <a:off x="588602" y="458603"/>
            <a:ext cx="9357408" cy="5371130"/>
          </a:xfrm>
          <a:prstGeom prst="rect">
            <a:avLst/>
          </a:prstGeom>
          <a:solidFill>
            <a:schemeClr val="bg1">
              <a:lumMod val="95000"/>
            </a:schemeClr>
          </a:solidFill>
        </p:spPr>
        <p:txBody>
          <a:bodyPr lIns="91423" tIns="45711" rIns="91423" bIns="45711" anchor="ctr"/>
          <a:lstStyle>
            <a:lvl1pPr marL="0" indent="0" algn="ctr">
              <a:buNone/>
              <a:defRPr sz="1800" baseline="0">
                <a:solidFill>
                  <a:schemeClr val="tx1"/>
                </a:solidFill>
                <a:latin typeface="+mn-lt"/>
                <a:cs typeface="Arial" pitchFamily="34" charset="0"/>
              </a:defRPr>
            </a:lvl1pPr>
            <a:lvl2pPr marL="457193" indent="0">
              <a:buNone/>
              <a:defRPr sz="2900"/>
            </a:lvl2pPr>
            <a:lvl3pPr marL="914388" indent="0">
              <a:buNone/>
              <a:defRPr sz="2400"/>
            </a:lvl3pPr>
            <a:lvl4pPr marL="1371581" indent="0">
              <a:buNone/>
              <a:defRPr sz="2000"/>
            </a:lvl4pPr>
            <a:lvl5pPr marL="1828773" indent="0">
              <a:buNone/>
              <a:defRPr sz="2000"/>
            </a:lvl5pPr>
            <a:lvl6pPr marL="2285968" indent="0">
              <a:buNone/>
              <a:defRPr sz="2000"/>
            </a:lvl6pPr>
            <a:lvl7pPr marL="2743161" indent="0">
              <a:buNone/>
              <a:defRPr sz="2000"/>
            </a:lvl7pPr>
            <a:lvl8pPr marL="3200355" indent="0">
              <a:buNone/>
              <a:defRPr sz="2000"/>
            </a:lvl8pPr>
            <a:lvl9pPr marL="3657549" indent="0">
              <a:buNone/>
              <a:defRPr sz="2000"/>
            </a:lvl9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41660188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0_Images &amp; Contents Layout">
    <p:spTree>
      <p:nvGrpSpPr>
        <p:cNvPr id="1" name=""/>
        <p:cNvGrpSpPr/>
        <p:nvPr/>
      </p:nvGrpSpPr>
      <p:grpSpPr>
        <a:xfrm>
          <a:off x="0" y="0"/>
          <a:ext cx="0" cy="0"/>
          <a:chOff x="0" y="0"/>
          <a:chExt cx="0" cy="0"/>
        </a:xfrm>
      </p:grpSpPr>
      <p:sp>
        <p:nvSpPr>
          <p:cNvPr id="30" name="Rectangle 29"/>
          <p:cNvSpPr/>
          <p:nvPr userDrawn="1"/>
        </p:nvSpPr>
        <p:spPr>
          <a:xfrm>
            <a:off x="0" y="0"/>
            <a:ext cx="12207085" cy="6859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rtlCol="0" anchor="ctr"/>
          <a:lstStyle/>
          <a:p>
            <a:pPr algn="ctr" defTabSz="914341"/>
            <a:endParaRPr lang="ko-KR" altLang="en-US" sz="1800">
              <a:solidFill>
                <a:prstClr val="white"/>
              </a:solidFill>
            </a:endParaRPr>
          </a:p>
        </p:txBody>
      </p:sp>
      <p:sp>
        <p:nvSpPr>
          <p:cNvPr id="36" name="Picture Placeholder 35"/>
          <p:cNvSpPr>
            <a:spLocks noGrp="1"/>
          </p:cNvSpPr>
          <p:nvPr>
            <p:ph type="pic" sz="quarter" idx="10" hasCustomPrompt="1"/>
          </p:nvPr>
        </p:nvSpPr>
        <p:spPr>
          <a:xfrm>
            <a:off x="2" y="1120000"/>
            <a:ext cx="5135223" cy="3750289"/>
          </a:xfrm>
          <a:prstGeom prst="rect">
            <a:avLst/>
          </a:prstGeom>
          <a:solidFill>
            <a:schemeClr val="bg1">
              <a:lumMod val="95000"/>
            </a:schemeClr>
          </a:solidFill>
        </p:spPr>
        <p:txBody>
          <a:bodyPr lIns="287947" tIns="611888" rIns="91423" bIns="45711" anchor="ctr"/>
          <a:lstStyle>
            <a:lvl1pPr marL="0" indent="0" algn="ctr">
              <a:buNone/>
              <a:defRPr sz="18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37" name="Rectangle 36"/>
          <p:cNvSpPr/>
          <p:nvPr userDrawn="1"/>
        </p:nvSpPr>
        <p:spPr>
          <a:xfrm rot="10800000">
            <a:off x="5135226" y="1120000"/>
            <a:ext cx="4021640" cy="5307004"/>
          </a:xfrm>
          <a:prstGeom prst="round2SameRect">
            <a:avLst>
              <a:gd name="adj1" fmla="val 84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rtlCol="0" anchor="ctr"/>
          <a:lstStyle/>
          <a:p>
            <a:pPr algn="ctr" defTabSz="914341"/>
            <a:endParaRPr lang="ko-KR" altLang="en-US" sz="1800">
              <a:solidFill>
                <a:prstClr val="white"/>
              </a:solidFill>
            </a:endParaRPr>
          </a:p>
        </p:txBody>
      </p:sp>
      <p:sp>
        <p:nvSpPr>
          <p:cNvPr id="40" name="Picture Placeholder 35"/>
          <p:cNvSpPr>
            <a:spLocks noGrp="1"/>
          </p:cNvSpPr>
          <p:nvPr>
            <p:ph type="pic" sz="quarter" idx="11" hasCustomPrompt="1"/>
          </p:nvPr>
        </p:nvSpPr>
        <p:spPr>
          <a:xfrm>
            <a:off x="9156868" y="1120000"/>
            <a:ext cx="3050219" cy="3750289"/>
          </a:xfrm>
          <a:prstGeom prst="rect">
            <a:avLst/>
          </a:prstGeom>
          <a:solidFill>
            <a:schemeClr val="bg1">
              <a:lumMod val="95000"/>
            </a:schemeClr>
          </a:solidFill>
        </p:spPr>
        <p:txBody>
          <a:bodyPr lIns="287947" tIns="611888" rIns="91423" bIns="45711" anchor="ctr"/>
          <a:lstStyle>
            <a:lvl1pPr marL="0" marR="0" indent="0" algn="ctr" defTabSz="914341"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lumMod val="75000"/>
                    <a:lumOff val="25000"/>
                  </a:schemeClr>
                </a:solidFill>
                <a:latin typeface="+mn-lt"/>
                <a:cs typeface="Arial" pitchFamily="34" charset="0"/>
              </a:defRPr>
            </a:lvl1pPr>
          </a:lstStyle>
          <a:p>
            <a:pPr marL="0" marR="0" lvl="0" indent="0" algn="ctr" defTabSz="914341"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ko-KR" dirty="0"/>
              <a:t>Place Your Picture Here</a:t>
            </a:r>
            <a:endParaRPr lang="ko-KR" altLang="en-US" dirty="0"/>
          </a:p>
        </p:txBody>
      </p:sp>
      <p:sp>
        <p:nvSpPr>
          <p:cNvPr id="13" name="제목 1">
            <a:extLst>
              <a:ext uri="{FF2B5EF4-FFF2-40B4-BE49-F238E27FC236}">
                <a16:creationId xmlns:a16="http://schemas.microsoft.com/office/drawing/2014/main" xmlns="" id="{C6F3612C-F0AE-484F-942A-DE2A058655BF}"/>
              </a:ext>
            </a:extLst>
          </p:cNvPr>
          <p:cNvSpPr>
            <a:spLocks noGrp="1"/>
          </p:cNvSpPr>
          <p:nvPr>
            <p:ph type="title" hasCustomPrompt="1"/>
          </p:nvPr>
        </p:nvSpPr>
        <p:spPr>
          <a:xfrm>
            <a:off x="-13501" y="209231"/>
            <a:ext cx="12190413" cy="701539"/>
          </a:xfrm>
          <a:prstGeom prst="rect">
            <a:avLst/>
          </a:prstGeom>
        </p:spPr>
        <p:txBody>
          <a:bodyPr lIns="91423" tIns="45711" rIns="91423" bIns="45711"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Tree>
    <p:extLst>
      <p:ext uri="{BB962C8B-B14F-4D97-AF65-F5344CB8AC3E}">
        <p14:creationId xmlns:p14="http://schemas.microsoft.com/office/powerpoint/2010/main" val="26312111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Contents slide layout">
    <p:spTree>
      <p:nvGrpSpPr>
        <p:cNvPr id="1" name=""/>
        <p:cNvGrpSpPr/>
        <p:nvPr/>
      </p:nvGrpSpPr>
      <p:grpSpPr>
        <a:xfrm>
          <a:off x="0" y="0"/>
          <a:ext cx="0" cy="0"/>
          <a:chOff x="0" y="0"/>
          <a:chExt cx="0" cy="0"/>
        </a:xfrm>
      </p:grpSpPr>
      <p:sp>
        <p:nvSpPr>
          <p:cNvPr id="2" name="그림 개체 틀 5">
            <a:extLst>
              <a:ext uri="{FF2B5EF4-FFF2-40B4-BE49-F238E27FC236}">
                <a16:creationId xmlns:a16="http://schemas.microsoft.com/office/drawing/2014/main" xmlns="" id="{6CAC6C94-EF5E-4D40-8064-70C4AE8D5388}"/>
              </a:ext>
            </a:extLst>
          </p:cNvPr>
          <p:cNvSpPr>
            <a:spLocks noGrp="1"/>
          </p:cNvSpPr>
          <p:nvPr>
            <p:ph type="pic" sz="quarter" idx="12" hasCustomPrompt="1"/>
          </p:nvPr>
        </p:nvSpPr>
        <p:spPr>
          <a:xfrm>
            <a:off x="0" y="1"/>
            <a:ext cx="12190413" cy="5574777"/>
          </a:xfrm>
          <a:prstGeom prst="rect">
            <a:avLst/>
          </a:prstGeom>
          <a:solidFill>
            <a:schemeClr val="bg1">
              <a:lumMod val="95000"/>
            </a:schemeClr>
          </a:solidFill>
          <a:effectLst/>
        </p:spPr>
        <p:txBody>
          <a:bodyPr wrap="square" lIns="91423" tIns="45711" rIns="91423" bIns="45711" anchor="ctr">
            <a:noAutofit/>
          </a:bodyPr>
          <a:lstStyle>
            <a:lvl1pPr marL="0" marR="0" indent="0" algn="ctr" defTabSz="914341" rtl="0" eaLnBrk="1" fontAlgn="auto" latinLnBrk="1" hangingPunct="1">
              <a:lnSpc>
                <a:spcPct val="90000"/>
              </a:lnSpc>
              <a:spcBef>
                <a:spcPts val="1000"/>
              </a:spcBef>
              <a:spcAft>
                <a:spcPts val="0"/>
              </a:spcAft>
              <a:buClrTx/>
              <a:buSzTx/>
              <a:buFontTx/>
              <a:buNone/>
              <a:tabLst/>
              <a:defRPr sz="1800"/>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558471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6_Images &amp; Contents Layout">
    <p:spTree>
      <p:nvGrpSpPr>
        <p:cNvPr id="1" name=""/>
        <p:cNvGrpSpPr/>
        <p:nvPr/>
      </p:nvGrpSpPr>
      <p:grpSpPr>
        <a:xfrm>
          <a:off x="0" y="0"/>
          <a:ext cx="0" cy="0"/>
          <a:chOff x="0" y="0"/>
          <a:chExt cx="0" cy="0"/>
        </a:xfrm>
      </p:grpSpPr>
      <p:sp>
        <p:nvSpPr>
          <p:cNvPr id="3" name="Rectangle 2"/>
          <p:cNvSpPr/>
          <p:nvPr userDrawn="1"/>
        </p:nvSpPr>
        <p:spPr>
          <a:xfrm>
            <a:off x="1" y="3254939"/>
            <a:ext cx="12190413" cy="1296444"/>
          </a:xfrm>
          <a:prstGeom prst="rect">
            <a:avLst/>
          </a:prstGeom>
          <a:solidFill>
            <a:schemeClr val="accent6"/>
          </a:solidFill>
          <a:ln w="88900">
            <a:noFill/>
          </a:ln>
        </p:spPr>
        <p:style>
          <a:lnRef idx="2">
            <a:schemeClr val="accent1">
              <a:shade val="50000"/>
            </a:schemeClr>
          </a:lnRef>
          <a:fillRef idx="1">
            <a:schemeClr val="accent1"/>
          </a:fillRef>
          <a:effectRef idx="0">
            <a:schemeClr val="accent1"/>
          </a:effectRef>
          <a:fontRef idx="minor">
            <a:schemeClr val="lt1"/>
          </a:fontRef>
        </p:style>
        <p:txBody>
          <a:bodyPr lIns="108830" tIns="54416" rIns="108830" bIns="54416" rtlCol="0" anchor="ctr"/>
          <a:lstStyle/>
          <a:p>
            <a:pPr algn="ctr"/>
            <a:endParaRPr lang="ko-KR" altLang="en-US">
              <a:solidFill>
                <a:prstClr val="white"/>
              </a:solidFill>
            </a:endParaRPr>
          </a:p>
        </p:txBody>
      </p:sp>
      <p:grpSp>
        <p:nvGrpSpPr>
          <p:cNvPr id="16" name="Group 8">
            <a:extLst>
              <a:ext uri="{FF2B5EF4-FFF2-40B4-BE49-F238E27FC236}">
                <a16:creationId xmlns:a16="http://schemas.microsoft.com/office/drawing/2014/main" xmlns="" id="{7A6E4E8F-323E-4E56-A3E0-B410F41472FA}"/>
              </a:ext>
            </a:extLst>
          </p:cNvPr>
          <p:cNvGrpSpPr/>
          <p:nvPr userDrawn="1"/>
        </p:nvGrpSpPr>
        <p:grpSpPr>
          <a:xfrm>
            <a:off x="741703" y="1571330"/>
            <a:ext cx="2519672" cy="4681084"/>
            <a:chOff x="445712" y="1449040"/>
            <a:chExt cx="2520000" cy="4680000"/>
          </a:xfrm>
        </p:grpSpPr>
        <p:sp>
          <p:nvSpPr>
            <p:cNvPr id="17" name="Rounded Rectangle 3">
              <a:extLst>
                <a:ext uri="{FF2B5EF4-FFF2-40B4-BE49-F238E27FC236}">
                  <a16:creationId xmlns:a16="http://schemas.microsoft.com/office/drawing/2014/main" xmlns="" id="{9EB8720D-D6C8-40E3-AEA8-C748FF71E768}"/>
                </a:ext>
              </a:extLst>
            </p:cNvPr>
            <p:cNvSpPr/>
            <p:nvPr userDrawn="1"/>
          </p:nvSpPr>
          <p:spPr>
            <a:xfrm>
              <a:off x="445712" y="1449040"/>
              <a:ext cx="2520000" cy="468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solidFill>
                  <a:prstClr val="white"/>
                </a:solidFill>
              </a:endParaRPr>
            </a:p>
          </p:txBody>
        </p:sp>
        <p:sp>
          <p:nvSpPr>
            <p:cNvPr id="18" name="Rectangle 5">
              <a:extLst>
                <a:ext uri="{FF2B5EF4-FFF2-40B4-BE49-F238E27FC236}">
                  <a16:creationId xmlns:a16="http://schemas.microsoft.com/office/drawing/2014/main" xmlns="" id="{91836BAA-C0E5-4D63-B27B-CBD803229F09}"/>
                </a:ext>
              </a:extLst>
            </p:cNvPr>
            <p:cNvSpPr/>
            <p:nvPr userDrawn="1"/>
          </p:nvSpPr>
          <p:spPr>
            <a:xfrm>
              <a:off x="1597700" y="1680321"/>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solidFill>
                  <a:prstClr val="white"/>
                </a:solidFill>
              </a:endParaRPr>
            </a:p>
          </p:txBody>
        </p:sp>
        <p:grpSp>
          <p:nvGrpSpPr>
            <p:cNvPr id="19" name="Group 1">
              <a:extLst>
                <a:ext uri="{FF2B5EF4-FFF2-40B4-BE49-F238E27FC236}">
                  <a16:creationId xmlns:a16="http://schemas.microsoft.com/office/drawing/2014/main" xmlns="" id="{C28766A3-2014-43BE-876E-8A4B4FEB0841}"/>
                </a:ext>
              </a:extLst>
            </p:cNvPr>
            <p:cNvGrpSpPr/>
            <p:nvPr userDrawn="1"/>
          </p:nvGrpSpPr>
          <p:grpSpPr>
            <a:xfrm>
              <a:off x="1549420" y="5712364"/>
              <a:ext cx="312583" cy="312583"/>
              <a:chOff x="1570727" y="5532687"/>
              <a:chExt cx="312583" cy="312583"/>
            </a:xfrm>
          </p:grpSpPr>
          <p:sp>
            <p:nvSpPr>
              <p:cNvPr id="20" name="Oval 4">
                <a:extLst>
                  <a:ext uri="{FF2B5EF4-FFF2-40B4-BE49-F238E27FC236}">
                    <a16:creationId xmlns:a16="http://schemas.microsoft.com/office/drawing/2014/main" xmlns="" id="{72D578AC-69F5-4335-8B22-0B0F46BD0749}"/>
                  </a:ext>
                </a:extLst>
              </p:cNvPr>
              <p:cNvSpPr/>
              <p:nvPr userDrawn="1"/>
            </p:nvSpPr>
            <p:spPr>
              <a:xfrm>
                <a:off x="1570727" y="5532687"/>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solidFill>
                    <a:prstClr val="white"/>
                  </a:solidFill>
                </a:endParaRPr>
              </a:p>
            </p:txBody>
          </p:sp>
          <p:sp>
            <p:nvSpPr>
              <p:cNvPr id="26" name="Rounded Rectangle 7">
                <a:extLst>
                  <a:ext uri="{FF2B5EF4-FFF2-40B4-BE49-F238E27FC236}">
                    <a16:creationId xmlns:a16="http://schemas.microsoft.com/office/drawing/2014/main" xmlns="" id="{71DADC0D-963F-41B5-A251-C16889197FB9}"/>
                  </a:ext>
                </a:extLst>
              </p:cNvPr>
              <p:cNvSpPr/>
              <p:nvPr userDrawn="1"/>
            </p:nvSpPr>
            <p:spPr>
              <a:xfrm>
                <a:off x="1655532" y="5616970"/>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solidFill>
                    <a:prstClr val="white"/>
                  </a:solidFill>
                </a:endParaRPr>
              </a:p>
            </p:txBody>
          </p:sp>
        </p:grpSp>
      </p:grpSp>
      <p:sp>
        <p:nvSpPr>
          <p:cNvPr id="27" name="Picture Placeholder 9">
            <a:extLst>
              <a:ext uri="{FF2B5EF4-FFF2-40B4-BE49-F238E27FC236}">
                <a16:creationId xmlns:a16="http://schemas.microsoft.com/office/drawing/2014/main" xmlns="" id="{F3B880A8-064D-444B-B101-CFC702649F29}"/>
              </a:ext>
            </a:extLst>
          </p:cNvPr>
          <p:cNvSpPr>
            <a:spLocks noGrp="1"/>
          </p:cNvSpPr>
          <p:nvPr>
            <p:ph type="pic" sz="quarter" idx="10" hasCustomPrompt="1"/>
          </p:nvPr>
        </p:nvSpPr>
        <p:spPr>
          <a:xfrm>
            <a:off x="921561" y="1930850"/>
            <a:ext cx="2159959" cy="3745283"/>
          </a:xfrm>
          <a:prstGeom prst="rect">
            <a:avLst/>
          </a:prstGeom>
          <a:solidFill>
            <a:schemeClr val="bg1">
              <a:lumMod val="95000"/>
            </a:schemeClr>
          </a:solidFill>
        </p:spPr>
        <p:txBody>
          <a:bodyPr lIns="108830" tIns="54416" rIns="108830" bIns="54416" anchor="ctr"/>
          <a:lstStyle>
            <a:lvl1pPr marL="0" marR="0" indent="0" algn="ctr" defTabSz="1088487" rtl="0" eaLnBrk="1" fontAlgn="auto" latinLnBrk="1" hangingPunct="1">
              <a:lnSpc>
                <a:spcPct val="100000"/>
              </a:lnSpc>
              <a:spcBef>
                <a:spcPct val="20000"/>
              </a:spcBef>
              <a:spcAft>
                <a:spcPts val="0"/>
              </a:spcAft>
              <a:buClrTx/>
              <a:buSzTx/>
              <a:buFont typeface="Arial" pitchFamily="34" charset="0"/>
              <a:buNone/>
              <a:tabLst/>
              <a:defRPr sz="1400">
                <a:solidFill>
                  <a:schemeClr val="tx1">
                    <a:lumMod val="75000"/>
                    <a:lumOff val="25000"/>
                  </a:schemeClr>
                </a:solidFill>
                <a:latin typeface="+mn-lt"/>
              </a:defRPr>
            </a:lvl1pPr>
          </a:lstStyle>
          <a:p>
            <a:pPr marL="0" lvl="0" algn="ctr"/>
            <a:r>
              <a:rPr lang="en-US" altLang="ko-KR" dirty="0"/>
              <a:t>Place Your Picture Here</a:t>
            </a:r>
            <a:endParaRPr lang="ko-KR" altLang="en-US" dirty="0"/>
          </a:p>
        </p:txBody>
      </p:sp>
      <p:sp>
        <p:nvSpPr>
          <p:cNvPr id="28" name="Text Placeholder 9">
            <a:extLst>
              <a:ext uri="{FF2B5EF4-FFF2-40B4-BE49-F238E27FC236}">
                <a16:creationId xmlns:a16="http://schemas.microsoft.com/office/drawing/2014/main" xmlns="" id="{BBBB3EAD-4322-4D74-BF64-3FAA46E15A8B}"/>
              </a:ext>
            </a:extLst>
          </p:cNvPr>
          <p:cNvSpPr>
            <a:spLocks noGrp="1"/>
          </p:cNvSpPr>
          <p:nvPr>
            <p:ph type="body" sz="quarter" idx="11" hasCustomPrompt="1"/>
          </p:nvPr>
        </p:nvSpPr>
        <p:spPr>
          <a:xfrm>
            <a:off x="323488" y="339591"/>
            <a:ext cx="11571691" cy="724415"/>
          </a:xfrm>
          <a:prstGeom prst="rect">
            <a:avLst/>
          </a:prstGeom>
        </p:spPr>
        <p:txBody>
          <a:bodyPr lIns="108830" tIns="54416" rIns="108830" bIns="54416" anchor="ctr"/>
          <a:lstStyle>
            <a:lvl1pPr marL="0" indent="0" algn="ctr">
              <a:buNone/>
              <a:defRPr sz="6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5745424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Images &amp; Contents Layout">
    <p:spTree>
      <p:nvGrpSpPr>
        <p:cNvPr id="1" name=""/>
        <p:cNvGrpSpPr/>
        <p:nvPr/>
      </p:nvGrpSpPr>
      <p:grpSpPr>
        <a:xfrm>
          <a:off x="0" y="0"/>
          <a:ext cx="0" cy="0"/>
          <a:chOff x="0" y="0"/>
          <a:chExt cx="0" cy="0"/>
        </a:xfrm>
      </p:grpSpPr>
      <p:sp>
        <p:nvSpPr>
          <p:cNvPr id="5" name="Picture Placeholder 2"/>
          <p:cNvSpPr>
            <a:spLocks noGrp="1"/>
          </p:cNvSpPr>
          <p:nvPr>
            <p:ph type="pic" idx="10" hasCustomPrompt="1"/>
          </p:nvPr>
        </p:nvSpPr>
        <p:spPr>
          <a:xfrm>
            <a:off x="1" y="0"/>
            <a:ext cx="6095207" cy="6859588"/>
          </a:xfrm>
          <a:prstGeom prst="rect">
            <a:avLst/>
          </a:prstGeom>
          <a:solidFill>
            <a:schemeClr val="bg1">
              <a:lumMod val="95000"/>
            </a:schemeClr>
          </a:solidFill>
          <a:ln w="12700">
            <a:noFill/>
          </a:ln>
        </p:spPr>
        <p:txBody>
          <a:bodyPr lIns="91423" tIns="45711" rIns="91423" bIns="45711" anchor="ctr"/>
          <a:lstStyle>
            <a:lvl1pPr marL="0" indent="0" algn="ctr">
              <a:buNone/>
              <a:defRPr sz="1800">
                <a:solidFill>
                  <a:schemeClr val="tx1">
                    <a:lumMod val="75000"/>
                    <a:lumOff val="25000"/>
                  </a:schemeClr>
                </a:solidFill>
                <a:latin typeface="+mn-lt"/>
                <a:cs typeface="Arial" pitchFamily="34" charset="0"/>
              </a:defRPr>
            </a:lvl1pPr>
            <a:lvl2pPr marL="457171" indent="0">
              <a:buNone/>
              <a:defRPr sz="2900"/>
            </a:lvl2pPr>
            <a:lvl3pPr marL="914341" indent="0">
              <a:buNone/>
              <a:defRPr sz="2400"/>
            </a:lvl3pPr>
            <a:lvl4pPr marL="1371512" indent="0">
              <a:buNone/>
              <a:defRPr sz="2000"/>
            </a:lvl4pPr>
            <a:lvl5pPr marL="1828683" indent="0">
              <a:buNone/>
              <a:defRPr sz="2000"/>
            </a:lvl5pPr>
            <a:lvl6pPr marL="2285854" indent="0">
              <a:buNone/>
              <a:defRPr sz="2000"/>
            </a:lvl6pPr>
            <a:lvl7pPr marL="2743024" indent="0">
              <a:buNone/>
              <a:defRPr sz="2000"/>
            </a:lvl7pPr>
            <a:lvl8pPr marL="3200195" indent="0">
              <a:buNone/>
              <a:defRPr sz="2000"/>
            </a:lvl8pPr>
            <a:lvl9pPr marL="3657366" indent="0">
              <a:buNone/>
              <a:defRPr sz="2000"/>
            </a:lvl9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2067260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487" y="332560"/>
            <a:ext cx="11571691" cy="724415"/>
          </a:xfrm>
          <a:prstGeom prst="rect">
            <a:avLst/>
          </a:prstGeom>
        </p:spPr>
        <p:txBody>
          <a:bodyPr lIns="91423" tIns="45711" rIns="91423" bIns="45711"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13292582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487" y="123508"/>
            <a:ext cx="11571691" cy="724415"/>
          </a:xfrm>
          <a:prstGeom prst="rect">
            <a:avLst/>
          </a:prstGeom>
        </p:spPr>
        <p:txBody>
          <a:bodyPr lIns="91423" tIns="45711" rIns="91423" bIns="45711"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3963" y="1131855"/>
            <a:ext cx="3560305" cy="5403812"/>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rtlCol="0" anchor="ctr"/>
          <a:lstStyle/>
          <a:p>
            <a:pPr algn="ctr" defTabSz="914341"/>
            <a:endParaRPr lang="ko-KR" altLang="en-US" sz="1300">
              <a:solidFill>
                <a:prstClr val="white"/>
              </a:solidFill>
            </a:endParaRPr>
          </a:p>
        </p:txBody>
      </p:sp>
      <p:sp>
        <p:nvSpPr>
          <p:cNvPr id="4" name="Rounded Rectangle 3"/>
          <p:cNvSpPr/>
          <p:nvPr userDrawn="1"/>
        </p:nvSpPr>
        <p:spPr>
          <a:xfrm>
            <a:off x="531865" y="1347812"/>
            <a:ext cx="153848" cy="5016361"/>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rtlCol="0" anchor="ctr"/>
          <a:lstStyle/>
          <a:p>
            <a:pPr algn="ctr" defTabSz="914341"/>
            <a:endParaRPr lang="ko-KR" altLang="en-US" sz="1300">
              <a:solidFill>
                <a:prstClr val="white"/>
              </a:solidFill>
            </a:endParaRPr>
          </a:p>
        </p:txBody>
      </p:sp>
      <p:sp>
        <p:nvSpPr>
          <p:cNvPr id="5" name="Half Frame 4"/>
          <p:cNvSpPr/>
          <p:nvPr userDrawn="1"/>
        </p:nvSpPr>
        <p:spPr>
          <a:xfrm rot="5400000">
            <a:off x="3056656" y="1277073"/>
            <a:ext cx="686008" cy="685059"/>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rtlCol="0" anchor="ctr"/>
          <a:lstStyle/>
          <a:p>
            <a:pPr algn="ctr" defTabSz="914341"/>
            <a:endParaRPr lang="ko-KR" altLang="en-US" sz="1300">
              <a:solidFill>
                <a:prstClr val="black">
                  <a:lumMod val="85000"/>
                  <a:lumOff val="15000"/>
                </a:prstClr>
              </a:solidFill>
            </a:endParaRPr>
          </a:p>
        </p:txBody>
      </p:sp>
      <p:sp>
        <p:nvSpPr>
          <p:cNvPr id="58" name="TextBox 57">
            <a:extLst>
              <a:ext uri="{FF2B5EF4-FFF2-40B4-BE49-F238E27FC236}">
                <a16:creationId xmlns:a16="http://schemas.microsoft.com/office/drawing/2014/main" xmlns="" id="{5644E8BB-F13A-4AE0-889E-633DE4143787}"/>
              </a:ext>
            </a:extLst>
          </p:cNvPr>
          <p:cNvSpPr txBox="1"/>
          <p:nvPr userDrawn="1"/>
        </p:nvSpPr>
        <p:spPr>
          <a:xfrm>
            <a:off x="711613" y="1637663"/>
            <a:ext cx="2231957" cy="523202"/>
          </a:xfrm>
          <a:prstGeom prst="rect">
            <a:avLst/>
          </a:prstGeom>
          <a:noFill/>
        </p:spPr>
        <p:txBody>
          <a:bodyPr wrap="square" lIns="91423" tIns="45711" rIns="91423" bIns="45711" rtlCol="0" anchor="ctr">
            <a:spAutoFit/>
          </a:bodyPr>
          <a:lstStyle/>
          <a:p>
            <a:pPr defTabSz="914341"/>
            <a:r>
              <a:rPr lang="en-US" altLang="ko-KR" sz="1400" b="1" dirty="0">
                <a:solidFill>
                  <a:prstClr val="white"/>
                </a:solidFill>
                <a:cs typeface="Arial" pitchFamily="34" charset="0"/>
              </a:rPr>
              <a:t>You can Resize without losing quality</a:t>
            </a:r>
            <a:endParaRPr lang="ko-KR" altLang="en-US" sz="1400" b="1" dirty="0">
              <a:solidFill>
                <a:prstClr val="white"/>
              </a:solidFill>
              <a:cs typeface="Arial" pitchFamily="34" charset="0"/>
            </a:endParaRPr>
          </a:p>
        </p:txBody>
      </p:sp>
      <p:sp>
        <p:nvSpPr>
          <p:cNvPr id="59" name="TextBox 58">
            <a:extLst>
              <a:ext uri="{FF2B5EF4-FFF2-40B4-BE49-F238E27FC236}">
                <a16:creationId xmlns:a16="http://schemas.microsoft.com/office/drawing/2014/main" xmlns="" id="{F2CE2B8B-ED32-491A-95B2-D28904BC432C}"/>
              </a:ext>
            </a:extLst>
          </p:cNvPr>
          <p:cNvSpPr txBox="1"/>
          <p:nvPr userDrawn="1"/>
        </p:nvSpPr>
        <p:spPr>
          <a:xfrm>
            <a:off x="711613" y="2128051"/>
            <a:ext cx="2231957" cy="738646"/>
          </a:xfrm>
          <a:prstGeom prst="rect">
            <a:avLst/>
          </a:prstGeom>
          <a:noFill/>
        </p:spPr>
        <p:txBody>
          <a:bodyPr wrap="square" lIns="91423" tIns="45711" rIns="91423" bIns="45711" rtlCol="0" anchor="ctr">
            <a:spAutoFit/>
          </a:bodyPr>
          <a:lstStyle/>
          <a:p>
            <a:pPr defTabSz="914341"/>
            <a:r>
              <a:rPr lang="en-US" altLang="ko-KR" sz="1400" b="1" dirty="0">
                <a:solidFill>
                  <a:prstClr val="white"/>
                </a:solidFill>
                <a:cs typeface="Arial" pitchFamily="34" charset="0"/>
              </a:rPr>
              <a:t>You can Change Fill Color &amp;</a:t>
            </a:r>
          </a:p>
          <a:p>
            <a:pPr defTabSz="914341"/>
            <a:r>
              <a:rPr lang="en-US" altLang="ko-KR" sz="1400" b="1" dirty="0">
                <a:solidFill>
                  <a:prstClr val="white"/>
                </a:solidFill>
                <a:cs typeface="Arial" pitchFamily="34" charset="0"/>
              </a:rPr>
              <a:t>Line Color</a:t>
            </a:r>
            <a:endParaRPr lang="ko-KR" altLang="en-US" sz="1400" b="1" dirty="0">
              <a:solidFill>
                <a:prstClr val="white"/>
              </a:solidFill>
              <a:cs typeface="Arial" pitchFamily="34" charset="0"/>
            </a:endParaRPr>
          </a:p>
        </p:txBody>
      </p:sp>
      <p:sp>
        <p:nvSpPr>
          <p:cNvPr id="60" name="TextBox 59">
            <a:extLst>
              <a:ext uri="{FF2B5EF4-FFF2-40B4-BE49-F238E27FC236}">
                <a16:creationId xmlns:a16="http://schemas.microsoft.com/office/drawing/2014/main" xmlns="" id="{962A52DF-2523-4479-BFA3-B5ACE9887E1C}"/>
              </a:ext>
            </a:extLst>
          </p:cNvPr>
          <p:cNvSpPr txBox="1"/>
          <p:nvPr userDrawn="1"/>
        </p:nvSpPr>
        <p:spPr>
          <a:xfrm>
            <a:off x="721136" y="5809829"/>
            <a:ext cx="2231709" cy="307758"/>
          </a:xfrm>
          <a:prstGeom prst="rect">
            <a:avLst/>
          </a:prstGeom>
          <a:noFill/>
        </p:spPr>
        <p:txBody>
          <a:bodyPr wrap="square" lIns="91423" tIns="45711" rIns="91423" bIns="45711" rtlCol="0" anchor="ctr">
            <a:spAutoFit/>
          </a:bodyPr>
          <a:lstStyle/>
          <a:p>
            <a:pPr defTabSz="914341"/>
            <a:r>
              <a:rPr lang="en-US" altLang="ko-KR" sz="1400" dirty="0">
                <a:solidFill>
                  <a:prstClr val="white"/>
                </a:solidFill>
                <a:cs typeface="Arial" pitchFamily="34" charset="0"/>
              </a:rPr>
              <a:t>www.allppt.com</a:t>
            </a:r>
            <a:endParaRPr lang="ko-KR" altLang="en-US" sz="1400" dirty="0">
              <a:solidFill>
                <a:prstClr val="white"/>
              </a:solidFill>
              <a:cs typeface="Arial" pitchFamily="34" charset="0"/>
            </a:endParaRPr>
          </a:p>
        </p:txBody>
      </p:sp>
      <p:sp>
        <p:nvSpPr>
          <p:cNvPr id="61" name="TextBox 60">
            <a:extLst>
              <a:ext uri="{FF2B5EF4-FFF2-40B4-BE49-F238E27FC236}">
                <a16:creationId xmlns:a16="http://schemas.microsoft.com/office/drawing/2014/main" xmlns="" id="{BAAC314F-E96A-4408-95DE-A70E9ED054AF}"/>
              </a:ext>
            </a:extLst>
          </p:cNvPr>
          <p:cNvSpPr txBox="1"/>
          <p:nvPr userDrawn="1"/>
        </p:nvSpPr>
        <p:spPr>
          <a:xfrm>
            <a:off x="721136" y="4428441"/>
            <a:ext cx="2716942" cy="1431143"/>
          </a:xfrm>
          <a:prstGeom prst="rect">
            <a:avLst/>
          </a:prstGeom>
          <a:noFill/>
        </p:spPr>
        <p:txBody>
          <a:bodyPr wrap="square" lIns="91423" tIns="45711" rIns="91423" bIns="45711" rtlCol="0" anchor="ctr">
            <a:spAutoFit/>
          </a:bodyPr>
          <a:lstStyle/>
          <a:p>
            <a:pPr defTabSz="914341"/>
            <a:r>
              <a:rPr lang="en-US" altLang="ko-KR" sz="2900" b="1" dirty="0">
                <a:solidFill>
                  <a:prstClr val="white"/>
                </a:solidFill>
                <a:cs typeface="Arial" pitchFamily="34" charset="0"/>
              </a:rPr>
              <a:t>FREE </a:t>
            </a:r>
          </a:p>
          <a:p>
            <a:pPr defTabSz="914341"/>
            <a:r>
              <a:rPr lang="en-US" altLang="ko-KR" sz="2900" b="1" dirty="0">
                <a:solidFill>
                  <a:prstClr val="white"/>
                </a:solidFill>
                <a:cs typeface="Arial" pitchFamily="34" charset="0"/>
              </a:rPr>
              <a:t>PPT TEMPLATES</a:t>
            </a:r>
          </a:p>
        </p:txBody>
      </p:sp>
    </p:spTree>
    <p:extLst>
      <p:ext uri="{BB962C8B-B14F-4D97-AF65-F5344CB8AC3E}">
        <p14:creationId xmlns:p14="http://schemas.microsoft.com/office/powerpoint/2010/main" val="2425359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0_Basic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3578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10" name="제목 1"/>
          <p:cNvSpPr>
            <a:spLocks noGrp="1"/>
          </p:cNvSpPr>
          <p:nvPr>
            <p:ph type="title" hasCustomPrompt="1"/>
          </p:nvPr>
        </p:nvSpPr>
        <p:spPr>
          <a:xfrm>
            <a:off x="8193698" y="332733"/>
            <a:ext cx="3352364" cy="1440493"/>
          </a:xfrm>
          <a:prstGeom prst="rect">
            <a:avLst/>
          </a:prstGeom>
        </p:spPr>
        <p:txBody>
          <a:bodyPr lIns="91423" tIns="45711" rIns="91423" bIns="45711" anchor="ctr">
            <a:noAutofit/>
          </a:bodyPr>
          <a:lstStyle>
            <a:lvl1pPr algn="l">
              <a:defRPr sz="4400" b="0" baseline="0">
                <a:solidFill>
                  <a:schemeClr val="tx1">
                    <a:lumMod val="75000"/>
                    <a:lumOff val="25000"/>
                  </a:schemeClr>
                </a:solidFill>
                <a:latin typeface="+mj-lt"/>
                <a:ea typeface="+mj-ea"/>
                <a:cs typeface="Arial" pitchFamily="34" charset="0"/>
              </a:defRPr>
            </a:lvl1pPr>
          </a:lstStyle>
          <a:p>
            <a:r>
              <a:rPr lang="en-US" altLang="ko-KR" dirty="0"/>
              <a:t>IMAGES &amp; CONTENTS</a:t>
            </a:r>
            <a:endParaRPr lang="ko-KR" altLang="en-US" dirty="0"/>
          </a:p>
        </p:txBody>
      </p:sp>
      <p:sp>
        <p:nvSpPr>
          <p:cNvPr id="5" name="Picture Placeholder 2"/>
          <p:cNvSpPr>
            <a:spLocks noGrp="1"/>
          </p:cNvSpPr>
          <p:nvPr>
            <p:ph type="pic" idx="13" hasCustomPrompt="1"/>
          </p:nvPr>
        </p:nvSpPr>
        <p:spPr>
          <a:xfrm>
            <a:off x="0" y="3467904"/>
            <a:ext cx="7505812" cy="3391685"/>
          </a:xfrm>
          <a:prstGeom prst="rect">
            <a:avLst/>
          </a:prstGeom>
          <a:solidFill>
            <a:schemeClr val="bg1">
              <a:lumMod val="95000"/>
            </a:schemeClr>
          </a:solidFill>
        </p:spPr>
        <p:txBody>
          <a:bodyPr lIns="91423" tIns="45711" rIns="91423" bIns="45711" anchor="ctr"/>
          <a:lstStyle>
            <a:lvl1pPr marL="0" indent="0" algn="ctr">
              <a:buNone/>
              <a:defRPr sz="1200" baseline="0">
                <a:latin typeface="+mn-lt"/>
                <a:cs typeface="Arial" pitchFamily="34" charset="0"/>
              </a:defRPr>
            </a:lvl1pPr>
            <a:lvl2pPr marL="457171" indent="0">
              <a:buNone/>
              <a:defRPr sz="2900"/>
            </a:lvl2pPr>
            <a:lvl3pPr marL="914341" indent="0">
              <a:buNone/>
              <a:defRPr sz="2400"/>
            </a:lvl3pPr>
            <a:lvl4pPr marL="1371512" indent="0">
              <a:buNone/>
              <a:defRPr sz="2000"/>
            </a:lvl4pPr>
            <a:lvl5pPr marL="1828683" indent="0">
              <a:buNone/>
              <a:defRPr sz="2000"/>
            </a:lvl5pPr>
            <a:lvl6pPr marL="2285854" indent="0">
              <a:buNone/>
              <a:defRPr sz="2000"/>
            </a:lvl6pPr>
            <a:lvl7pPr marL="2743024" indent="0">
              <a:buNone/>
              <a:defRPr sz="2000"/>
            </a:lvl7pPr>
            <a:lvl8pPr marL="3200195" indent="0">
              <a:buNone/>
              <a:defRPr sz="2000"/>
            </a:lvl8pPr>
            <a:lvl9pPr marL="3657366" indent="0">
              <a:buNone/>
              <a:defRPr sz="2000"/>
            </a:lvl9pPr>
          </a:lstStyle>
          <a:p>
            <a:r>
              <a:rPr lang="en-US" altLang="ko-KR" dirty="0"/>
              <a:t>Your Picture Here</a:t>
            </a:r>
            <a:endParaRPr lang="ko-KR" altLang="en-US" dirty="0"/>
          </a:p>
        </p:txBody>
      </p:sp>
      <p:sp>
        <p:nvSpPr>
          <p:cNvPr id="7" name="Picture Placeholder 2"/>
          <p:cNvSpPr>
            <a:spLocks noGrp="1"/>
          </p:cNvSpPr>
          <p:nvPr>
            <p:ph type="pic" idx="14" hasCustomPrompt="1"/>
          </p:nvPr>
        </p:nvSpPr>
        <p:spPr>
          <a:xfrm>
            <a:off x="0" y="0"/>
            <a:ext cx="7505812" cy="3391685"/>
          </a:xfrm>
          <a:prstGeom prst="rect">
            <a:avLst/>
          </a:prstGeom>
          <a:solidFill>
            <a:schemeClr val="bg1">
              <a:lumMod val="95000"/>
            </a:schemeClr>
          </a:solidFill>
        </p:spPr>
        <p:txBody>
          <a:bodyPr lIns="91423" tIns="45711" rIns="91423" bIns="45711" anchor="ctr"/>
          <a:lstStyle>
            <a:lvl1pPr marL="0" indent="0" algn="ctr">
              <a:buNone/>
              <a:defRPr sz="1200" baseline="0">
                <a:latin typeface="+mn-lt"/>
                <a:cs typeface="Arial" pitchFamily="34" charset="0"/>
              </a:defRPr>
            </a:lvl1pPr>
            <a:lvl2pPr marL="457171" indent="0">
              <a:buNone/>
              <a:defRPr sz="2900"/>
            </a:lvl2pPr>
            <a:lvl3pPr marL="914341" indent="0">
              <a:buNone/>
              <a:defRPr sz="2400"/>
            </a:lvl3pPr>
            <a:lvl4pPr marL="1371512" indent="0">
              <a:buNone/>
              <a:defRPr sz="2000"/>
            </a:lvl4pPr>
            <a:lvl5pPr marL="1828683" indent="0">
              <a:buNone/>
              <a:defRPr sz="2000"/>
            </a:lvl5pPr>
            <a:lvl6pPr marL="2285854" indent="0">
              <a:buNone/>
              <a:defRPr sz="2000"/>
            </a:lvl6pPr>
            <a:lvl7pPr marL="2743024" indent="0">
              <a:buNone/>
              <a:defRPr sz="2000"/>
            </a:lvl7pPr>
            <a:lvl8pPr marL="3200195" indent="0">
              <a:buNone/>
              <a:defRPr sz="2000"/>
            </a:lvl8pPr>
            <a:lvl9pPr marL="3657366"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5942583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3555537" y="0"/>
            <a:ext cx="8634876" cy="6859588"/>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lIns="108850" tIns="54425" rIns="108850" bIns="54425"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125743" y="3429794"/>
            <a:ext cx="6859588"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108850" tIns="54425" rIns="108850" bIns="54425" anchor="t" compatLnSpc="1"/>
          <a:lstStyle>
            <a:extLst/>
          </a:lstStyle>
          <a:p>
            <a:endParaRPr kumimoji="0" lang="en-US"/>
          </a:p>
        </p:txBody>
      </p:sp>
      <p:sp>
        <p:nvSpPr>
          <p:cNvPr id="12" name="Title 11"/>
          <p:cNvSpPr>
            <a:spLocks noGrp="1"/>
          </p:cNvSpPr>
          <p:nvPr>
            <p:ph type="ctrTitle"/>
          </p:nvPr>
        </p:nvSpPr>
        <p:spPr>
          <a:xfrm>
            <a:off x="4488573" y="533524"/>
            <a:ext cx="6806314" cy="2868832"/>
          </a:xfrm>
        </p:spPr>
        <p:txBody>
          <a:bodyPr lIns="54425" tIns="0" rIns="54425">
            <a:noAutofit/>
          </a:bodyPr>
          <a:lstStyle>
            <a:lvl1pPr algn="r">
              <a:defRPr sz="50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4472007" y="3540684"/>
            <a:ext cx="6818816" cy="1101503"/>
          </a:xfrm>
        </p:spPr>
        <p:txBody>
          <a:bodyPr lIns="54425" tIns="0" rIns="54425" bIns="0"/>
          <a:lstStyle>
            <a:lvl1pPr marL="0" indent="0" algn="r">
              <a:buNone/>
              <a:defRPr sz="2600">
                <a:solidFill>
                  <a:srgbClr val="FFFFFF"/>
                </a:solidFill>
                <a:effectLst/>
              </a:defRPr>
            </a:lvl1pPr>
            <a:lvl2pPr marL="544251" indent="0" algn="ctr">
              <a:buNone/>
            </a:lvl2pPr>
            <a:lvl3pPr marL="1088502" indent="0" algn="ctr">
              <a:buNone/>
            </a:lvl3pPr>
            <a:lvl4pPr marL="1632753" indent="0" algn="ctr">
              <a:buNone/>
            </a:lvl4pPr>
            <a:lvl5pPr marL="2177004" indent="0" algn="ctr">
              <a:buNone/>
            </a:lvl5pPr>
            <a:lvl6pPr marL="2721254" indent="0" algn="ctr">
              <a:buNone/>
            </a:lvl6pPr>
            <a:lvl7pPr marL="3265505" indent="0" algn="ctr">
              <a:buNone/>
            </a:lvl7pPr>
            <a:lvl8pPr marL="3809756" indent="0" algn="ctr">
              <a:buNone/>
            </a:lvl8pPr>
            <a:lvl9pPr marL="4354007"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7827280" y="6559464"/>
            <a:ext cx="2669604" cy="226955"/>
          </a:xfrm>
        </p:spPr>
        <p:txBody>
          <a:bodyPr/>
          <a:lstStyle>
            <a:lvl1pPr>
              <a:defRPr lang="en-US" smtClean="0">
                <a:solidFill>
                  <a:srgbClr val="FFFFFF"/>
                </a:solidFill>
              </a:defRPr>
            </a:lvl1pPr>
            <a:extLst/>
          </a:lstStyle>
          <a:p>
            <a:fld id="{4A0CEF87-3506-4E65-931A-7D066C11FCE7}" type="datetimeFigureOut">
              <a:rPr lang="en-US" smtClean="0"/>
              <a:t>9/6/2019</a:t>
            </a:fld>
            <a:endParaRPr lang="en-US"/>
          </a:p>
        </p:txBody>
      </p:sp>
      <p:sp>
        <p:nvSpPr>
          <p:cNvPr id="18" name="Footer Placeholder 17"/>
          <p:cNvSpPr>
            <a:spLocks noGrp="1"/>
          </p:cNvSpPr>
          <p:nvPr>
            <p:ph type="ftr" sz="quarter" idx="11"/>
          </p:nvPr>
        </p:nvSpPr>
        <p:spPr>
          <a:xfrm>
            <a:off x="3758711" y="6559464"/>
            <a:ext cx="3903121" cy="228653"/>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10506478" y="6557766"/>
            <a:ext cx="784346" cy="228653"/>
          </a:xfrm>
        </p:spPr>
        <p:txBody>
          <a:bodyPr/>
          <a:lstStyle>
            <a:lvl1pPr>
              <a:defRPr lang="en-US" smtClean="0">
                <a:solidFill>
                  <a:srgbClr val="FFFFFF"/>
                </a:solidFill>
              </a:defRPr>
            </a:lvl1pPr>
            <a:extLst/>
          </a:lstStyle>
          <a:p>
            <a:fld id="{118B0939-660A-4BF9-89F7-60076C46E18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A0CEF87-3506-4E65-931A-7D066C11FCE7}" type="datetimeFigureOut">
              <a:rPr lang="en-US" smtClean="0"/>
              <a:t>9/6/2019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18B0939-660A-4BF9-89F7-60076C46E18D}" type="slidenum">
              <a:rPr lang="en-US" smtClean="0"/>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422215" y="2822491"/>
            <a:ext cx="8339565" cy="1362390"/>
          </a:xfrm>
        </p:spPr>
        <p:txBody>
          <a:bodyPr tIns="0" anchor="t"/>
          <a:lstStyle>
            <a:lvl1pPr algn="r">
              <a:buNone/>
              <a:defRPr sz="5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422215" y="1905442"/>
            <a:ext cx="8339565" cy="743679"/>
          </a:xfrm>
        </p:spPr>
        <p:txBody>
          <a:bodyPr anchor="b"/>
          <a:lstStyle>
            <a:lvl1pPr marL="0" indent="0" algn="r">
              <a:buNone/>
              <a:defRPr sz="2400">
                <a:solidFill>
                  <a:schemeClr val="tx1"/>
                </a:solidFill>
                <a:effectLst/>
              </a:defRPr>
            </a:lvl1pPr>
            <a:lvl2pPr>
              <a:buNone/>
              <a:defRPr sz="2100">
                <a:solidFill>
                  <a:schemeClr val="tx1">
                    <a:tint val="75000"/>
                  </a:schemeClr>
                </a:solidFill>
              </a:defRPr>
            </a:lvl2pPr>
            <a:lvl3pPr>
              <a:buNone/>
              <a:defRPr sz="1900">
                <a:solidFill>
                  <a:schemeClr val="tx1">
                    <a:tint val="75000"/>
                  </a:schemeClr>
                </a:solidFill>
              </a:defRPr>
            </a:lvl3pPr>
            <a:lvl4pPr>
              <a:buNone/>
              <a:defRPr sz="1700">
                <a:solidFill>
                  <a:schemeClr val="tx1">
                    <a:tint val="75000"/>
                  </a:schemeClr>
                </a:solidFill>
              </a:defRPr>
            </a:lvl4pPr>
            <a:lvl5pPr>
              <a:buNone/>
              <a:defRPr sz="17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298164" y="6558328"/>
            <a:ext cx="2669604" cy="226955"/>
          </a:xfrm>
        </p:spPr>
        <p:txBody>
          <a:bodyPr bIns="0" anchor="b"/>
          <a:lstStyle>
            <a:lvl1pPr>
              <a:defRPr>
                <a:solidFill>
                  <a:schemeClr val="tx2"/>
                </a:solidFill>
              </a:defRPr>
            </a:lvl1pPr>
            <a:extLst/>
          </a:lstStyle>
          <a:p>
            <a:fld id="{4A0CEF87-3506-4E65-931A-7D066C11FCE7}" type="datetimeFigureOut">
              <a:rPr lang="en-US" smtClean="0"/>
              <a:t>9/6/2019</a:t>
            </a:fld>
            <a:endParaRPr lang="en-US"/>
          </a:p>
        </p:txBody>
      </p:sp>
      <p:sp>
        <p:nvSpPr>
          <p:cNvPr id="5" name="Footer Placeholder 4"/>
          <p:cNvSpPr>
            <a:spLocks noGrp="1"/>
          </p:cNvSpPr>
          <p:nvPr>
            <p:ph type="ftr" sz="quarter" idx="11"/>
          </p:nvPr>
        </p:nvSpPr>
        <p:spPr>
          <a:xfrm>
            <a:off x="2313510" y="6558328"/>
            <a:ext cx="3860297" cy="228653"/>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8977434" y="6556630"/>
            <a:ext cx="784346" cy="228653"/>
          </a:xfrm>
        </p:spPr>
        <p:txBody>
          <a:bodyPr/>
          <a:lstStyle>
            <a:extLst/>
          </a:lstStyle>
          <a:p>
            <a:fld id="{118B0939-660A-4BF9-89F7-60076C46E18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521" y="320114"/>
            <a:ext cx="9654807" cy="1143265"/>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609521" y="1600571"/>
            <a:ext cx="4693309" cy="4527011"/>
          </a:xfrm>
        </p:spPr>
        <p:txBody>
          <a:bodyPr anchor="t"/>
          <a:lstStyle>
            <a:lvl1pPr>
              <a:defRPr sz="3300"/>
            </a:lvl1pPr>
            <a:lvl2pPr>
              <a:defRPr sz="2900"/>
            </a:lvl2pPr>
            <a:lvl3pPr>
              <a:defRPr sz="2400"/>
            </a:lvl3pPr>
            <a:lvl4pPr>
              <a:defRPr sz="2100"/>
            </a:lvl4pPr>
            <a:lvl5pPr>
              <a:defRPr sz="21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571019" y="1600571"/>
            <a:ext cx="4693309" cy="4527011"/>
          </a:xfrm>
        </p:spPr>
        <p:txBody>
          <a:bodyPr anchor="t"/>
          <a:lstStyle>
            <a:lvl1pPr>
              <a:defRPr sz="3300"/>
            </a:lvl1pPr>
            <a:lvl2pPr>
              <a:defRPr sz="2900"/>
            </a:lvl2pPr>
            <a:lvl3pPr>
              <a:defRPr sz="2400"/>
            </a:lvl3pPr>
            <a:lvl4pPr>
              <a:defRPr sz="2100"/>
            </a:lvl4pPr>
            <a:lvl5pPr>
              <a:defRPr sz="21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A0CEF87-3506-4E65-931A-7D066C11FCE7}" type="datetimeFigureOut">
              <a:rPr lang="en-US" smtClean="0"/>
              <a:t>9/6/2019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18B0939-660A-4BF9-89F7-60076C46E18D}" type="slidenum">
              <a:rPr lang="en-US" smtClean="0"/>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21" y="320114"/>
            <a:ext cx="9654807" cy="1143265"/>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521" y="5868759"/>
            <a:ext cx="4693309" cy="457306"/>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2100" b="1">
                <a:solidFill>
                  <a:schemeClr val="tx2"/>
                </a:solidFill>
                <a:effectLst/>
              </a:defRPr>
            </a:lvl1pPr>
            <a:lvl2pPr>
              <a:buNone/>
              <a:defRPr sz="2400" b="1"/>
            </a:lvl2pPr>
            <a:lvl3pPr>
              <a:buNone/>
              <a:defRPr sz="2100" b="1"/>
            </a:lvl3pPr>
            <a:lvl4pPr>
              <a:buNone/>
              <a:defRPr sz="1900" b="1"/>
            </a:lvl4pPr>
            <a:lvl5pPr>
              <a:buNone/>
              <a:defRPr sz="19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5571019" y="5868759"/>
            <a:ext cx="4693309" cy="457306"/>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2100" b="1">
                <a:solidFill>
                  <a:schemeClr val="tx2"/>
                </a:solidFill>
                <a:effectLst/>
              </a:defRPr>
            </a:lvl1pPr>
            <a:lvl2pPr>
              <a:buNone/>
              <a:defRPr sz="2400" b="1"/>
            </a:lvl2pPr>
            <a:lvl3pPr>
              <a:buNone/>
              <a:defRPr sz="2100" b="1"/>
            </a:lvl3pPr>
            <a:lvl4pPr>
              <a:buNone/>
              <a:defRPr sz="1900" b="1"/>
            </a:lvl4pPr>
            <a:lvl5pPr>
              <a:buNone/>
              <a:defRPr sz="19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521" y="1712236"/>
            <a:ext cx="4693309" cy="4115753"/>
          </a:xfrm>
        </p:spPr>
        <p:txBody>
          <a:bodyPr/>
          <a:lstStyle>
            <a:lvl1pPr>
              <a:defRPr sz="2900"/>
            </a:lvl1pPr>
            <a:lvl2pPr>
              <a:defRPr sz="2400"/>
            </a:lvl2pPr>
            <a:lvl3pPr>
              <a:defRPr sz="2100"/>
            </a:lvl3pPr>
            <a:lvl4pPr>
              <a:defRPr sz="1900"/>
            </a:lvl4pPr>
            <a:lvl5pPr>
              <a:defRPr sz="19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5571019" y="1712236"/>
            <a:ext cx="4693309" cy="4115753"/>
          </a:xfrm>
        </p:spPr>
        <p:txBody>
          <a:bodyPr/>
          <a:lstStyle>
            <a:lvl1pPr>
              <a:defRPr sz="2900"/>
            </a:lvl1pPr>
            <a:lvl2pPr>
              <a:defRPr sz="2400"/>
            </a:lvl2pPr>
            <a:lvl3pPr>
              <a:defRPr sz="2100"/>
            </a:lvl3pPr>
            <a:lvl4pPr>
              <a:defRPr sz="1900"/>
            </a:lvl4pPr>
            <a:lvl5pPr>
              <a:defRPr sz="19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A0CEF87-3506-4E65-931A-7D066C11FCE7}" type="datetimeFigureOut">
              <a:rPr lang="en-US" smtClean="0"/>
              <a:t>9/6/2019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118B0939-660A-4BF9-89F7-60076C46E18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9_Images &amp; Contents Layou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 y="3938904"/>
            <a:ext cx="12190413" cy="2920684"/>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830" tIns="54416" rIns="108830" bIns="54416" numCol="1" spcCol="0" rtlCol="0" fromWordArt="0" anchor="ctr" anchorCtr="0" forceAA="0" compatLnSpc="1">
            <a:prstTxWarp prst="textNoShape">
              <a:avLst/>
            </a:prstTxWarp>
            <a:noAutofit/>
          </a:bodyPr>
          <a:lstStyle/>
          <a:p>
            <a:pPr algn="ctr"/>
            <a:endParaRPr lang="ko-KR" altLang="en-US" sz="1700" b="1" dirty="0">
              <a:solidFill>
                <a:prstClr val="white"/>
              </a:solidFill>
            </a:endParaRPr>
          </a:p>
        </p:txBody>
      </p:sp>
      <p:grpSp>
        <p:nvGrpSpPr>
          <p:cNvPr id="8" name="Group 7">
            <a:extLst>
              <a:ext uri="{FF2B5EF4-FFF2-40B4-BE49-F238E27FC236}">
                <a16:creationId xmlns:a16="http://schemas.microsoft.com/office/drawing/2014/main" xmlns="" id="{8CE3AA60-F98E-461D-A8F1-416F4930B4FB}"/>
              </a:ext>
            </a:extLst>
          </p:cNvPr>
          <p:cNvGrpSpPr/>
          <p:nvPr userDrawn="1"/>
        </p:nvGrpSpPr>
        <p:grpSpPr>
          <a:xfrm flipH="1">
            <a:off x="626269" y="1699390"/>
            <a:ext cx="4415335" cy="4617736"/>
            <a:chOff x="6446339" y="1280897"/>
            <a:chExt cx="4320717" cy="5285178"/>
          </a:xfrm>
        </p:grpSpPr>
        <p:sp>
          <p:nvSpPr>
            <p:cNvPr id="10" name="Freeform: Shape 9">
              <a:extLst>
                <a:ext uri="{FF2B5EF4-FFF2-40B4-BE49-F238E27FC236}">
                  <a16:creationId xmlns:a16="http://schemas.microsoft.com/office/drawing/2014/main" xmlns="" id="{45BF1D60-4E96-4E3C-B98D-5370E20EF474}"/>
                </a:ext>
              </a:extLst>
            </p:cNvPr>
            <p:cNvSpPr/>
            <p:nvPr/>
          </p:nvSpPr>
          <p:spPr>
            <a:xfrm>
              <a:off x="7360122" y="5629227"/>
              <a:ext cx="2033648" cy="936848"/>
            </a:xfrm>
            <a:custGeom>
              <a:avLst/>
              <a:gdLst>
                <a:gd name="connsiteX0" fmla="*/ 448273 w 847725"/>
                <a:gd name="connsiteY0" fmla="*/ 7144 h 390525"/>
                <a:gd name="connsiteX1" fmla="*/ 464466 w 847725"/>
                <a:gd name="connsiteY1" fmla="*/ 184309 h 390525"/>
                <a:gd name="connsiteX2" fmla="*/ 452083 w 847725"/>
                <a:gd name="connsiteY2" fmla="*/ 224314 h 390525"/>
                <a:gd name="connsiteX3" fmla="*/ 352071 w 847725"/>
                <a:gd name="connsiteY3" fmla="*/ 269081 h 390525"/>
                <a:gd name="connsiteX4" fmla="*/ 30126 w 847725"/>
                <a:gd name="connsiteY4" fmla="*/ 283369 h 390525"/>
                <a:gd name="connsiteX5" fmla="*/ 7266 w 847725"/>
                <a:gd name="connsiteY5" fmla="*/ 285274 h 390525"/>
                <a:gd name="connsiteX6" fmla="*/ 12981 w 847725"/>
                <a:gd name="connsiteY6" fmla="*/ 292894 h 390525"/>
                <a:gd name="connsiteX7" fmla="*/ 439701 w 847725"/>
                <a:gd name="connsiteY7" fmla="*/ 384334 h 390525"/>
                <a:gd name="connsiteX8" fmla="*/ 455893 w 847725"/>
                <a:gd name="connsiteY8" fmla="*/ 385286 h 390525"/>
                <a:gd name="connsiteX9" fmla="*/ 829273 w 847725"/>
                <a:gd name="connsiteY9" fmla="*/ 321469 h 390525"/>
                <a:gd name="connsiteX10" fmla="*/ 797841 w 847725"/>
                <a:gd name="connsiteY10" fmla="*/ 52864 h 390525"/>
                <a:gd name="connsiteX11" fmla="*/ 448273 w 847725"/>
                <a:gd name="connsiteY11" fmla="*/ 7144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7725" h="390525">
                  <a:moveTo>
                    <a:pt x="448273" y="7144"/>
                  </a:moveTo>
                  <a:cubicBezTo>
                    <a:pt x="460656" y="89059"/>
                    <a:pt x="469228" y="136684"/>
                    <a:pt x="464466" y="184309"/>
                  </a:cubicBezTo>
                  <a:cubicBezTo>
                    <a:pt x="463513" y="196691"/>
                    <a:pt x="460656" y="208121"/>
                    <a:pt x="452083" y="224314"/>
                  </a:cubicBezTo>
                  <a:cubicBezTo>
                    <a:pt x="433033" y="261461"/>
                    <a:pt x="379693" y="268129"/>
                    <a:pt x="352071" y="269081"/>
                  </a:cubicBezTo>
                  <a:cubicBezTo>
                    <a:pt x="256821" y="270986"/>
                    <a:pt x="63463" y="282416"/>
                    <a:pt x="30126" y="283369"/>
                  </a:cubicBezTo>
                  <a:cubicBezTo>
                    <a:pt x="26316" y="283369"/>
                    <a:pt x="5361" y="283369"/>
                    <a:pt x="7266" y="285274"/>
                  </a:cubicBezTo>
                  <a:cubicBezTo>
                    <a:pt x="8218" y="286226"/>
                    <a:pt x="12981" y="292894"/>
                    <a:pt x="12981" y="292894"/>
                  </a:cubicBezTo>
                  <a:cubicBezTo>
                    <a:pt x="24411" y="308134"/>
                    <a:pt x="381598" y="373856"/>
                    <a:pt x="439701" y="384334"/>
                  </a:cubicBezTo>
                  <a:cubicBezTo>
                    <a:pt x="445416" y="385286"/>
                    <a:pt x="450178" y="385286"/>
                    <a:pt x="455893" y="385286"/>
                  </a:cubicBezTo>
                  <a:cubicBezTo>
                    <a:pt x="508281" y="381476"/>
                    <a:pt x="794983" y="355759"/>
                    <a:pt x="829273" y="321469"/>
                  </a:cubicBezTo>
                  <a:cubicBezTo>
                    <a:pt x="870231" y="279559"/>
                    <a:pt x="827368" y="142399"/>
                    <a:pt x="797841" y="52864"/>
                  </a:cubicBezTo>
                  <a:cubicBezTo>
                    <a:pt x="810223" y="42386"/>
                    <a:pt x="634963" y="21431"/>
                    <a:pt x="448273" y="7144"/>
                  </a:cubicBezTo>
                  <a:close/>
                </a:path>
              </a:pathLst>
            </a:custGeom>
            <a:solidFill>
              <a:srgbClr val="B3B3B3"/>
            </a:solidFill>
            <a:ln w="9525" cap="flat">
              <a:noFill/>
              <a:prstDash val="solid"/>
              <a:miter/>
            </a:ln>
          </p:spPr>
          <p:txBody>
            <a:bodyPr rtlCol="0" anchor="ctr"/>
            <a:lstStyle/>
            <a:p>
              <a:endParaRPr lang="en-US">
                <a:solidFill>
                  <a:prstClr val="black"/>
                </a:solidFill>
              </a:endParaRPr>
            </a:p>
          </p:txBody>
        </p:sp>
        <p:sp>
          <p:nvSpPr>
            <p:cNvPr id="12" name="Freeform: Shape 11">
              <a:extLst>
                <a:ext uri="{FF2B5EF4-FFF2-40B4-BE49-F238E27FC236}">
                  <a16:creationId xmlns:a16="http://schemas.microsoft.com/office/drawing/2014/main" xmlns="" id="{08BCCF88-06F1-488C-87AE-E38FBA28D1AC}"/>
                </a:ext>
              </a:extLst>
            </p:cNvPr>
            <p:cNvSpPr/>
            <p:nvPr/>
          </p:nvSpPr>
          <p:spPr>
            <a:xfrm>
              <a:off x="7358820" y="5629227"/>
              <a:ext cx="1987948" cy="913998"/>
            </a:xfrm>
            <a:custGeom>
              <a:avLst/>
              <a:gdLst>
                <a:gd name="connsiteX0" fmla="*/ 436434 w 828675"/>
                <a:gd name="connsiteY0" fmla="*/ 7144 h 381000"/>
                <a:gd name="connsiteX1" fmla="*/ 452626 w 828675"/>
                <a:gd name="connsiteY1" fmla="*/ 178594 h 381000"/>
                <a:gd name="connsiteX2" fmla="*/ 440244 w 828675"/>
                <a:gd name="connsiteY2" fmla="*/ 217646 h 381000"/>
                <a:gd name="connsiteX3" fmla="*/ 342136 w 828675"/>
                <a:gd name="connsiteY3" fmla="*/ 260509 h 381000"/>
                <a:gd name="connsiteX4" fmla="*/ 11619 w 828675"/>
                <a:gd name="connsiteY4" fmla="*/ 281464 h 381000"/>
                <a:gd name="connsiteX5" fmla="*/ 428814 w 828675"/>
                <a:gd name="connsiteY5" fmla="*/ 372904 h 381000"/>
                <a:gd name="connsiteX6" fmla="*/ 444054 w 828675"/>
                <a:gd name="connsiteY6" fmla="*/ 373856 h 381000"/>
                <a:gd name="connsiteX7" fmla="*/ 813624 w 828675"/>
                <a:gd name="connsiteY7" fmla="*/ 311944 h 381000"/>
                <a:gd name="connsiteX8" fmla="*/ 782191 w 828675"/>
                <a:gd name="connsiteY8" fmla="*/ 52864 h 381000"/>
                <a:gd name="connsiteX9" fmla="*/ 436434 w 828675"/>
                <a:gd name="connsiteY9" fmla="*/ 7144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675" h="381000">
                  <a:moveTo>
                    <a:pt x="436434" y="7144"/>
                  </a:moveTo>
                  <a:cubicBezTo>
                    <a:pt x="448816" y="86201"/>
                    <a:pt x="457389" y="131921"/>
                    <a:pt x="452626" y="178594"/>
                  </a:cubicBezTo>
                  <a:cubicBezTo>
                    <a:pt x="451674" y="190976"/>
                    <a:pt x="448816" y="201454"/>
                    <a:pt x="440244" y="217646"/>
                  </a:cubicBezTo>
                  <a:cubicBezTo>
                    <a:pt x="421194" y="252889"/>
                    <a:pt x="367854" y="260509"/>
                    <a:pt x="342136" y="260509"/>
                  </a:cubicBezTo>
                  <a:cubicBezTo>
                    <a:pt x="269746" y="262414"/>
                    <a:pt x="43051" y="274796"/>
                    <a:pt x="11619" y="281464"/>
                  </a:cubicBezTo>
                  <a:cubicBezTo>
                    <a:pt x="-39816" y="292894"/>
                    <a:pt x="367854" y="362426"/>
                    <a:pt x="428814" y="372904"/>
                  </a:cubicBezTo>
                  <a:cubicBezTo>
                    <a:pt x="433576" y="373856"/>
                    <a:pt x="439291" y="373856"/>
                    <a:pt x="444054" y="373856"/>
                  </a:cubicBezTo>
                  <a:cubicBezTo>
                    <a:pt x="494536" y="370046"/>
                    <a:pt x="779334" y="346234"/>
                    <a:pt x="813624" y="311944"/>
                  </a:cubicBezTo>
                  <a:cubicBezTo>
                    <a:pt x="853629" y="271939"/>
                    <a:pt x="811719" y="139541"/>
                    <a:pt x="782191" y="52864"/>
                  </a:cubicBezTo>
                  <a:cubicBezTo>
                    <a:pt x="793621" y="41434"/>
                    <a:pt x="620266" y="20479"/>
                    <a:pt x="436434" y="7144"/>
                  </a:cubicBezTo>
                  <a:close/>
                </a:path>
              </a:pathLst>
            </a:custGeom>
            <a:solidFill>
              <a:srgbClr val="CCCCCC"/>
            </a:solidFill>
            <a:ln w="9525" cap="flat">
              <a:noFill/>
              <a:prstDash val="solid"/>
              <a:miter/>
            </a:ln>
          </p:spPr>
          <p:txBody>
            <a:bodyPr rtlCol="0" anchor="ctr"/>
            <a:lstStyle/>
            <a:p>
              <a:endParaRPr lang="en-US">
                <a:solidFill>
                  <a:prstClr val="black"/>
                </a:solidFill>
              </a:endParaRPr>
            </a:p>
          </p:txBody>
        </p:sp>
        <p:sp>
          <p:nvSpPr>
            <p:cNvPr id="13" name="Freeform: Shape 12">
              <a:extLst>
                <a:ext uri="{FF2B5EF4-FFF2-40B4-BE49-F238E27FC236}">
                  <a16:creationId xmlns:a16="http://schemas.microsoft.com/office/drawing/2014/main" xmlns="" id="{EEE90238-2BB1-43A4-9BE2-54B3CC39297B}"/>
                </a:ext>
              </a:extLst>
            </p:cNvPr>
            <p:cNvSpPr/>
            <p:nvPr/>
          </p:nvSpPr>
          <p:spPr>
            <a:xfrm>
              <a:off x="6448412" y="1280897"/>
              <a:ext cx="4318644" cy="4592842"/>
            </a:xfrm>
            <a:custGeom>
              <a:avLst/>
              <a:gdLst>
                <a:gd name="connsiteX0" fmla="*/ 1610322 w 1800225"/>
                <a:gd name="connsiteY0" fmla="*/ 1912136 h 1914525"/>
                <a:gd name="connsiteX1" fmla="*/ 53937 w 1800225"/>
                <a:gd name="connsiteY1" fmla="*/ 1736876 h 1914525"/>
                <a:gd name="connsiteX2" fmla="*/ 7264 w 1800225"/>
                <a:gd name="connsiteY2" fmla="*/ 1681631 h 1914525"/>
                <a:gd name="connsiteX3" fmla="*/ 66319 w 1800225"/>
                <a:gd name="connsiteY3" fmla="*/ 529106 h 1914525"/>
                <a:gd name="connsiteX4" fmla="*/ 107277 w 1800225"/>
                <a:gd name="connsiteY4" fmla="*/ 432903 h 1914525"/>
                <a:gd name="connsiteX5" fmla="*/ 1729384 w 1800225"/>
                <a:gd name="connsiteY5" fmla="*/ 9041 h 1914525"/>
                <a:gd name="connsiteX6" fmla="*/ 1797012 w 1800225"/>
                <a:gd name="connsiteY6" fmla="*/ 63333 h 1914525"/>
                <a:gd name="connsiteX7" fmla="*/ 1691284 w 1800225"/>
                <a:gd name="connsiteY7" fmla="*/ 1844508 h 1914525"/>
                <a:gd name="connsiteX8" fmla="*/ 1610322 w 1800225"/>
                <a:gd name="connsiteY8" fmla="*/ 1912136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0225" h="1914525">
                  <a:moveTo>
                    <a:pt x="1610322" y="1912136"/>
                  </a:moveTo>
                  <a:lnTo>
                    <a:pt x="53937" y="1736876"/>
                  </a:lnTo>
                  <a:cubicBezTo>
                    <a:pt x="26314" y="1734018"/>
                    <a:pt x="5359" y="1709253"/>
                    <a:pt x="7264" y="1681631"/>
                  </a:cubicBezTo>
                  <a:lnTo>
                    <a:pt x="66319" y="529106"/>
                  </a:lnTo>
                  <a:cubicBezTo>
                    <a:pt x="68224" y="458621"/>
                    <a:pt x="84417" y="438618"/>
                    <a:pt x="107277" y="432903"/>
                  </a:cubicBezTo>
                  <a:lnTo>
                    <a:pt x="1729384" y="9041"/>
                  </a:lnTo>
                  <a:cubicBezTo>
                    <a:pt x="1764627" y="-484"/>
                    <a:pt x="1798917" y="27138"/>
                    <a:pt x="1797012" y="63333"/>
                  </a:cubicBezTo>
                  <a:lnTo>
                    <a:pt x="1691284" y="1844508"/>
                  </a:lnTo>
                  <a:cubicBezTo>
                    <a:pt x="1687474" y="1885466"/>
                    <a:pt x="1651279" y="1915946"/>
                    <a:pt x="1610322" y="1912136"/>
                  </a:cubicBezTo>
                  <a:close/>
                </a:path>
              </a:pathLst>
            </a:custGeom>
            <a:solidFill>
              <a:srgbClr val="CCCCCC"/>
            </a:solidFill>
            <a:ln w="9525" cap="flat">
              <a:noFill/>
              <a:prstDash val="solid"/>
              <a:miter/>
            </a:ln>
          </p:spPr>
          <p:txBody>
            <a:bodyPr rtlCol="0" anchor="ctr"/>
            <a:lstStyle/>
            <a:p>
              <a:endParaRPr lang="en-US">
                <a:solidFill>
                  <a:prstClr val="black"/>
                </a:solidFill>
              </a:endParaRPr>
            </a:p>
          </p:txBody>
        </p:sp>
        <p:sp>
          <p:nvSpPr>
            <p:cNvPr id="14" name="Freeform: Shape 13">
              <a:extLst>
                <a:ext uri="{FF2B5EF4-FFF2-40B4-BE49-F238E27FC236}">
                  <a16:creationId xmlns:a16="http://schemas.microsoft.com/office/drawing/2014/main" xmlns="" id="{32440D76-FC59-468E-A566-5FFD2D6688D2}"/>
                </a:ext>
              </a:extLst>
            </p:cNvPr>
            <p:cNvSpPr/>
            <p:nvPr/>
          </p:nvSpPr>
          <p:spPr>
            <a:xfrm>
              <a:off x="6464696" y="1280897"/>
              <a:ext cx="4250094" cy="3998744"/>
            </a:xfrm>
            <a:custGeom>
              <a:avLst/>
              <a:gdLst>
                <a:gd name="connsiteX0" fmla="*/ 1678781 w 1771650"/>
                <a:gd name="connsiteY0" fmla="*/ 1664486 h 1666875"/>
                <a:gd name="connsiteX1" fmla="*/ 7144 w 1771650"/>
                <a:gd name="connsiteY1" fmla="*/ 1552091 h 1666875"/>
                <a:gd name="connsiteX2" fmla="*/ 58579 w 1771650"/>
                <a:gd name="connsiteY2" fmla="*/ 482433 h 1666875"/>
                <a:gd name="connsiteX3" fmla="*/ 98584 w 1771650"/>
                <a:gd name="connsiteY3" fmla="*/ 432903 h 1666875"/>
                <a:gd name="connsiteX4" fmla="*/ 1705451 w 1771650"/>
                <a:gd name="connsiteY4" fmla="*/ 9041 h 1666875"/>
                <a:gd name="connsiteX5" fmla="*/ 1772126 w 1771650"/>
                <a:gd name="connsiteY5" fmla="*/ 63333 h 1666875"/>
                <a:gd name="connsiteX6" fmla="*/ 1678781 w 1771650"/>
                <a:gd name="connsiteY6" fmla="*/ 1664486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650" h="1666875">
                  <a:moveTo>
                    <a:pt x="1678781" y="1664486"/>
                  </a:moveTo>
                  <a:lnTo>
                    <a:pt x="7144" y="1552091"/>
                  </a:lnTo>
                  <a:lnTo>
                    <a:pt x="58579" y="482433"/>
                  </a:lnTo>
                  <a:cubicBezTo>
                    <a:pt x="59531" y="459573"/>
                    <a:pt x="75724" y="439571"/>
                    <a:pt x="98584" y="432903"/>
                  </a:cubicBezTo>
                  <a:lnTo>
                    <a:pt x="1705451" y="9041"/>
                  </a:lnTo>
                  <a:cubicBezTo>
                    <a:pt x="1740694" y="-484"/>
                    <a:pt x="1774984" y="27138"/>
                    <a:pt x="1772126" y="63333"/>
                  </a:cubicBezTo>
                  <a:lnTo>
                    <a:pt x="1678781" y="1664486"/>
                  </a:lnTo>
                  <a:close/>
                </a:path>
              </a:pathLst>
            </a:custGeom>
            <a:solidFill>
              <a:srgbClr val="1A1A1A"/>
            </a:solidFill>
            <a:ln w="9525" cap="flat">
              <a:noFill/>
              <a:prstDash val="solid"/>
              <a:miter/>
            </a:ln>
          </p:spPr>
          <p:txBody>
            <a:bodyPr rtlCol="0" anchor="ctr"/>
            <a:lstStyle/>
            <a:p>
              <a:endParaRPr lang="en-US">
                <a:solidFill>
                  <a:prstClr val="black"/>
                </a:solidFill>
              </a:endParaRPr>
            </a:p>
          </p:txBody>
        </p:sp>
        <p:sp>
          <p:nvSpPr>
            <p:cNvPr id="15" name="Freeform: Shape 14">
              <a:extLst>
                <a:ext uri="{FF2B5EF4-FFF2-40B4-BE49-F238E27FC236}">
                  <a16:creationId xmlns:a16="http://schemas.microsoft.com/office/drawing/2014/main" xmlns="" id="{FE671962-91F5-403D-A29A-091596522CBC}"/>
                </a:ext>
              </a:extLst>
            </p:cNvPr>
            <p:cNvSpPr/>
            <p:nvPr/>
          </p:nvSpPr>
          <p:spPr>
            <a:xfrm>
              <a:off x="6572092" y="1577928"/>
              <a:ext cx="3907345" cy="3404644"/>
            </a:xfrm>
            <a:custGeom>
              <a:avLst/>
              <a:gdLst>
                <a:gd name="connsiteX0" fmla="*/ 1539716 w 1628775"/>
                <a:gd name="connsiteY0" fmla="*/ 1416844 h 1419225"/>
                <a:gd name="connsiteX1" fmla="*/ 7144 w 1628775"/>
                <a:gd name="connsiteY1" fmla="*/ 1357789 h 1419225"/>
                <a:gd name="connsiteX2" fmla="*/ 57626 w 1628775"/>
                <a:gd name="connsiteY2" fmla="*/ 363379 h 1419225"/>
                <a:gd name="connsiteX3" fmla="*/ 1628299 w 1628775"/>
                <a:gd name="connsiteY3" fmla="*/ 7144 h 1419225"/>
              </a:gdLst>
              <a:ahLst/>
              <a:cxnLst>
                <a:cxn ang="0">
                  <a:pos x="connsiteX0" y="connsiteY0"/>
                </a:cxn>
                <a:cxn ang="0">
                  <a:pos x="connsiteX1" y="connsiteY1"/>
                </a:cxn>
                <a:cxn ang="0">
                  <a:pos x="connsiteX2" y="connsiteY2"/>
                </a:cxn>
                <a:cxn ang="0">
                  <a:pos x="connsiteX3" y="connsiteY3"/>
                </a:cxn>
              </a:cxnLst>
              <a:rect l="l" t="t" r="r" b="b"/>
              <a:pathLst>
                <a:path w="1628775" h="1419225">
                  <a:moveTo>
                    <a:pt x="1539716" y="1416844"/>
                  </a:moveTo>
                  <a:lnTo>
                    <a:pt x="7144" y="1357789"/>
                  </a:lnTo>
                  <a:lnTo>
                    <a:pt x="57626" y="363379"/>
                  </a:lnTo>
                  <a:lnTo>
                    <a:pt x="1628299" y="7144"/>
                  </a:lnTo>
                  <a:close/>
                </a:path>
              </a:pathLst>
            </a:custGeom>
            <a:solidFill>
              <a:srgbClr val="E6E6E6"/>
            </a:solidFill>
            <a:ln w="9525" cap="flat">
              <a:noFill/>
              <a:prstDash val="solid"/>
              <a:miter/>
            </a:ln>
          </p:spPr>
          <p:txBody>
            <a:bodyPr rtlCol="0" anchor="ctr"/>
            <a:lstStyle/>
            <a:p>
              <a:endParaRPr lang="en-US">
                <a:solidFill>
                  <a:prstClr val="black"/>
                </a:solidFill>
              </a:endParaRPr>
            </a:p>
          </p:txBody>
        </p:sp>
        <p:sp>
          <p:nvSpPr>
            <p:cNvPr id="16" name="Freeform: Shape 15">
              <a:extLst>
                <a:ext uri="{FF2B5EF4-FFF2-40B4-BE49-F238E27FC236}">
                  <a16:creationId xmlns:a16="http://schemas.microsoft.com/office/drawing/2014/main" xmlns="" id="{E5E5E563-0514-42D2-8D98-2B54B867E0AF}"/>
                </a:ext>
              </a:extLst>
            </p:cNvPr>
            <p:cNvSpPr/>
            <p:nvPr/>
          </p:nvSpPr>
          <p:spPr>
            <a:xfrm>
              <a:off x="6446339" y="4996281"/>
              <a:ext cx="4044444" cy="868298"/>
            </a:xfrm>
            <a:custGeom>
              <a:avLst/>
              <a:gdLst>
                <a:gd name="connsiteX0" fmla="*/ 13844 w 1685925"/>
                <a:gd name="connsiteY0" fmla="*/ 7144 h 361950"/>
                <a:gd name="connsiteX1" fmla="*/ 7176 w 1685925"/>
                <a:gd name="connsiteY1" fmla="*/ 133826 h 361950"/>
                <a:gd name="connsiteX2" fmla="*/ 53849 w 1685925"/>
                <a:gd name="connsiteY2" fmla="*/ 189071 h 361950"/>
                <a:gd name="connsiteX3" fmla="*/ 1597851 w 1685925"/>
                <a:gd name="connsiteY3" fmla="*/ 363379 h 361950"/>
                <a:gd name="connsiteX4" fmla="*/ 1675956 w 1685925"/>
                <a:gd name="connsiteY4" fmla="*/ 296704 h 361950"/>
                <a:gd name="connsiteX5" fmla="*/ 1686434 w 1685925"/>
                <a:gd name="connsiteY5" fmla="*/ 111919 h 361950"/>
                <a:gd name="connsiteX6" fmla="*/ 13844 w 1685925"/>
                <a:gd name="connsiteY6" fmla="*/ 714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925" h="361950">
                  <a:moveTo>
                    <a:pt x="13844" y="7144"/>
                  </a:moveTo>
                  <a:lnTo>
                    <a:pt x="7176" y="133826"/>
                  </a:lnTo>
                  <a:cubicBezTo>
                    <a:pt x="6224" y="161449"/>
                    <a:pt x="26226" y="186214"/>
                    <a:pt x="53849" y="189071"/>
                  </a:cubicBezTo>
                  <a:lnTo>
                    <a:pt x="1597851" y="363379"/>
                  </a:lnTo>
                  <a:cubicBezTo>
                    <a:pt x="1637856" y="368141"/>
                    <a:pt x="1674051" y="337661"/>
                    <a:pt x="1675956" y="296704"/>
                  </a:cubicBezTo>
                  <a:lnTo>
                    <a:pt x="1686434" y="111919"/>
                  </a:lnTo>
                  <a:lnTo>
                    <a:pt x="13844" y="7144"/>
                  </a:lnTo>
                  <a:close/>
                </a:path>
              </a:pathLst>
            </a:custGeom>
            <a:solidFill>
              <a:srgbClr val="B3B3B3"/>
            </a:solidFill>
            <a:ln w="9525" cap="flat">
              <a:noFill/>
              <a:prstDash val="solid"/>
              <a:miter/>
            </a:ln>
          </p:spPr>
          <p:txBody>
            <a:bodyPr rtlCol="0" anchor="ctr"/>
            <a:lstStyle/>
            <a:p>
              <a:endParaRPr lang="en-US">
                <a:solidFill>
                  <a:prstClr val="black"/>
                </a:solidFill>
              </a:endParaRPr>
            </a:p>
          </p:txBody>
        </p:sp>
        <p:sp>
          <p:nvSpPr>
            <p:cNvPr id="17" name="Freeform: Shape 16">
              <a:extLst>
                <a:ext uri="{FF2B5EF4-FFF2-40B4-BE49-F238E27FC236}">
                  <a16:creationId xmlns:a16="http://schemas.microsoft.com/office/drawing/2014/main" xmlns="" id="{87AF6807-894C-4F19-8604-082CC7DC96AE}"/>
                </a:ext>
              </a:extLst>
            </p:cNvPr>
            <p:cNvSpPr/>
            <p:nvPr/>
          </p:nvSpPr>
          <p:spPr>
            <a:xfrm>
              <a:off x="7715310" y="1593115"/>
              <a:ext cx="2775473" cy="3394037"/>
            </a:xfrm>
            <a:custGeom>
              <a:avLst/>
              <a:gdLst>
                <a:gd name="connsiteX0" fmla="*/ 1425389 w 2775473"/>
                <a:gd name="connsiteY0" fmla="*/ 306593 h 3394037"/>
                <a:gd name="connsiteX1" fmla="*/ 2775473 w 2775473"/>
                <a:gd name="connsiteY1" fmla="*/ 0 h 3394037"/>
                <a:gd name="connsiteX2" fmla="*/ 2565699 w 2775473"/>
                <a:gd name="connsiteY2" fmla="*/ 3394037 h 3394037"/>
                <a:gd name="connsiteX3" fmla="*/ 0 w 2775473"/>
                <a:gd name="connsiteY3" fmla="*/ 3281082 h 3394037"/>
                <a:gd name="connsiteX4" fmla="*/ 1425389 w 2775473"/>
                <a:gd name="connsiteY4" fmla="*/ 306593 h 3394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5473" h="3394037">
                  <a:moveTo>
                    <a:pt x="1425389" y="306593"/>
                  </a:moveTo>
                  <a:lnTo>
                    <a:pt x="2775473" y="0"/>
                  </a:lnTo>
                  <a:lnTo>
                    <a:pt x="2565699" y="3394037"/>
                  </a:lnTo>
                  <a:lnTo>
                    <a:pt x="0" y="3281082"/>
                  </a:lnTo>
                  <a:lnTo>
                    <a:pt x="1425389" y="306593"/>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prstClr val="black"/>
                </a:solidFill>
              </a:endParaRPr>
            </a:p>
          </p:txBody>
        </p:sp>
      </p:grpSp>
      <p:sp>
        <p:nvSpPr>
          <p:cNvPr id="9" name="Picture Placeholder 2">
            <a:extLst>
              <a:ext uri="{FF2B5EF4-FFF2-40B4-BE49-F238E27FC236}">
                <a16:creationId xmlns:a16="http://schemas.microsoft.com/office/drawing/2014/main" xmlns="" id="{8648DEAD-5289-42D0-8909-87695FD597F6}"/>
              </a:ext>
            </a:extLst>
          </p:cNvPr>
          <p:cNvSpPr>
            <a:spLocks noGrp="1"/>
          </p:cNvSpPr>
          <p:nvPr>
            <p:ph type="pic" idx="12" hasCustomPrompt="1"/>
          </p:nvPr>
        </p:nvSpPr>
        <p:spPr>
          <a:xfrm>
            <a:off x="908593" y="1946559"/>
            <a:ext cx="4004505" cy="2976617"/>
          </a:xfrm>
          <a:custGeom>
            <a:avLst/>
            <a:gdLst>
              <a:gd name="connsiteX0" fmla="*/ 0 w 4890798"/>
              <a:gd name="connsiteY0" fmla="*/ 0 h 3000625"/>
              <a:gd name="connsiteX1" fmla="*/ 4890798 w 4890798"/>
              <a:gd name="connsiteY1" fmla="*/ 0 h 3000625"/>
              <a:gd name="connsiteX2" fmla="*/ 4890798 w 4890798"/>
              <a:gd name="connsiteY2" fmla="*/ 3000625 h 3000625"/>
              <a:gd name="connsiteX3" fmla="*/ 0 w 4890798"/>
              <a:gd name="connsiteY3" fmla="*/ 3000625 h 3000625"/>
              <a:gd name="connsiteX4" fmla="*/ 0 w 4890798"/>
              <a:gd name="connsiteY4" fmla="*/ 0 h 3000625"/>
              <a:gd name="connsiteX0" fmla="*/ 0 w 4890798"/>
              <a:gd name="connsiteY0" fmla="*/ 0 h 3000625"/>
              <a:gd name="connsiteX1" fmla="*/ 4890798 w 4890798"/>
              <a:gd name="connsiteY1" fmla="*/ 0 h 3000625"/>
              <a:gd name="connsiteX2" fmla="*/ 4890798 w 4890798"/>
              <a:gd name="connsiteY2" fmla="*/ 3000625 h 3000625"/>
              <a:gd name="connsiteX3" fmla="*/ 818605 w 4890798"/>
              <a:gd name="connsiteY3" fmla="*/ 3000625 h 3000625"/>
              <a:gd name="connsiteX4" fmla="*/ 0 w 4890798"/>
              <a:gd name="connsiteY4" fmla="*/ 0 h 3000625"/>
              <a:gd name="connsiteX0" fmla="*/ 0 w 4890798"/>
              <a:gd name="connsiteY0" fmla="*/ 0 h 3000625"/>
              <a:gd name="connsiteX1" fmla="*/ 4890798 w 4890798"/>
              <a:gd name="connsiteY1" fmla="*/ 0 h 3000625"/>
              <a:gd name="connsiteX2" fmla="*/ 4890798 w 4890798"/>
              <a:gd name="connsiteY2" fmla="*/ 3000625 h 3000625"/>
              <a:gd name="connsiteX3" fmla="*/ 200297 w 4890798"/>
              <a:gd name="connsiteY3" fmla="*/ 2965791 h 3000625"/>
              <a:gd name="connsiteX4" fmla="*/ 0 w 4890798"/>
              <a:gd name="connsiteY4" fmla="*/ 0 h 3000625"/>
              <a:gd name="connsiteX0" fmla="*/ 0 w 4890798"/>
              <a:gd name="connsiteY0" fmla="*/ 0 h 2965791"/>
              <a:gd name="connsiteX1" fmla="*/ 4890798 w 4890798"/>
              <a:gd name="connsiteY1" fmla="*/ 0 h 2965791"/>
              <a:gd name="connsiteX2" fmla="*/ 3715140 w 4890798"/>
              <a:gd name="connsiteY2" fmla="*/ 2626157 h 2965791"/>
              <a:gd name="connsiteX3" fmla="*/ 200297 w 4890798"/>
              <a:gd name="connsiteY3" fmla="*/ 2965791 h 2965791"/>
              <a:gd name="connsiteX4" fmla="*/ 0 w 4890798"/>
              <a:gd name="connsiteY4" fmla="*/ 0 h 2965791"/>
              <a:gd name="connsiteX0" fmla="*/ 0 w 4890798"/>
              <a:gd name="connsiteY0" fmla="*/ 0 h 2965791"/>
              <a:gd name="connsiteX1" fmla="*/ 4890798 w 4890798"/>
              <a:gd name="connsiteY1" fmla="*/ 0 h 2965791"/>
              <a:gd name="connsiteX2" fmla="*/ 4037357 w 4890798"/>
              <a:gd name="connsiteY2" fmla="*/ 2800328 h 2965791"/>
              <a:gd name="connsiteX3" fmla="*/ 200297 w 4890798"/>
              <a:gd name="connsiteY3" fmla="*/ 2965791 h 2965791"/>
              <a:gd name="connsiteX4" fmla="*/ 0 w 4890798"/>
              <a:gd name="connsiteY4" fmla="*/ 0 h 2965791"/>
              <a:gd name="connsiteX0" fmla="*/ 0 w 4037357"/>
              <a:gd name="connsiteY0" fmla="*/ 0 h 2965791"/>
              <a:gd name="connsiteX1" fmla="*/ 3480009 w 4037357"/>
              <a:gd name="connsiteY1" fmla="*/ 418012 h 2965791"/>
              <a:gd name="connsiteX2" fmla="*/ 4037357 w 4037357"/>
              <a:gd name="connsiteY2" fmla="*/ 2800328 h 2965791"/>
              <a:gd name="connsiteX3" fmla="*/ 200297 w 4037357"/>
              <a:gd name="connsiteY3" fmla="*/ 2965791 h 2965791"/>
              <a:gd name="connsiteX4" fmla="*/ 0 w 4037357"/>
              <a:gd name="connsiteY4" fmla="*/ 0 h 2965791"/>
              <a:gd name="connsiteX0" fmla="*/ 0 w 4037357"/>
              <a:gd name="connsiteY0" fmla="*/ 0 h 2965791"/>
              <a:gd name="connsiteX1" fmla="*/ 3906729 w 4037357"/>
              <a:gd name="connsiteY1" fmla="*/ 775063 h 2965791"/>
              <a:gd name="connsiteX2" fmla="*/ 4037357 w 4037357"/>
              <a:gd name="connsiteY2" fmla="*/ 2800328 h 2965791"/>
              <a:gd name="connsiteX3" fmla="*/ 200297 w 4037357"/>
              <a:gd name="connsiteY3" fmla="*/ 2965791 h 2965791"/>
              <a:gd name="connsiteX4" fmla="*/ 0 w 4037357"/>
              <a:gd name="connsiteY4" fmla="*/ 0 h 2965791"/>
              <a:gd name="connsiteX0" fmla="*/ 0 w 4037357"/>
              <a:gd name="connsiteY0" fmla="*/ 0 h 2965791"/>
              <a:gd name="connsiteX1" fmla="*/ 3898021 w 4037357"/>
              <a:gd name="connsiteY1" fmla="*/ 748937 h 2965791"/>
              <a:gd name="connsiteX2" fmla="*/ 4037357 w 4037357"/>
              <a:gd name="connsiteY2" fmla="*/ 2800328 h 2965791"/>
              <a:gd name="connsiteX3" fmla="*/ 200297 w 4037357"/>
              <a:gd name="connsiteY3" fmla="*/ 2965791 h 2965791"/>
              <a:gd name="connsiteX4" fmla="*/ 0 w 4037357"/>
              <a:gd name="connsiteY4" fmla="*/ 0 h 2965791"/>
              <a:gd name="connsiteX0" fmla="*/ 0 w 4037357"/>
              <a:gd name="connsiteY0" fmla="*/ 0 h 2965791"/>
              <a:gd name="connsiteX1" fmla="*/ 3819644 w 4037357"/>
              <a:gd name="connsiteY1" fmla="*/ 818606 h 2965791"/>
              <a:gd name="connsiteX2" fmla="*/ 4037357 w 4037357"/>
              <a:gd name="connsiteY2" fmla="*/ 2800328 h 2965791"/>
              <a:gd name="connsiteX3" fmla="*/ 200297 w 4037357"/>
              <a:gd name="connsiteY3" fmla="*/ 2965791 h 2965791"/>
              <a:gd name="connsiteX4" fmla="*/ 0 w 4037357"/>
              <a:gd name="connsiteY4" fmla="*/ 0 h 2965791"/>
              <a:gd name="connsiteX0" fmla="*/ 0 w 3889312"/>
              <a:gd name="connsiteY0" fmla="*/ 0 h 2965791"/>
              <a:gd name="connsiteX1" fmla="*/ 3819644 w 3889312"/>
              <a:gd name="connsiteY1" fmla="*/ 818606 h 2965791"/>
              <a:gd name="connsiteX2" fmla="*/ 3889312 w 3889312"/>
              <a:gd name="connsiteY2" fmla="*/ 2782911 h 2965791"/>
              <a:gd name="connsiteX3" fmla="*/ 200297 w 3889312"/>
              <a:gd name="connsiteY3" fmla="*/ 2965791 h 2965791"/>
              <a:gd name="connsiteX4" fmla="*/ 0 w 3889312"/>
              <a:gd name="connsiteY4" fmla="*/ 0 h 2965791"/>
              <a:gd name="connsiteX0" fmla="*/ 0 w 3950272"/>
              <a:gd name="connsiteY0" fmla="*/ 0 h 2965791"/>
              <a:gd name="connsiteX1" fmla="*/ 3819644 w 3950272"/>
              <a:gd name="connsiteY1" fmla="*/ 818606 h 2965791"/>
              <a:gd name="connsiteX2" fmla="*/ 3950272 w 3950272"/>
              <a:gd name="connsiteY2" fmla="*/ 2765494 h 2965791"/>
              <a:gd name="connsiteX3" fmla="*/ 200297 w 3950272"/>
              <a:gd name="connsiteY3" fmla="*/ 2965791 h 2965791"/>
              <a:gd name="connsiteX4" fmla="*/ 0 w 3950272"/>
              <a:gd name="connsiteY4" fmla="*/ 0 h 2965791"/>
              <a:gd name="connsiteX0" fmla="*/ 0 w 3950272"/>
              <a:gd name="connsiteY0" fmla="*/ 0 h 2965791"/>
              <a:gd name="connsiteX1" fmla="*/ 3854479 w 3950272"/>
              <a:gd name="connsiteY1" fmla="*/ 827315 h 2965791"/>
              <a:gd name="connsiteX2" fmla="*/ 3950272 w 3950272"/>
              <a:gd name="connsiteY2" fmla="*/ 2765494 h 2965791"/>
              <a:gd name="connsiteX3" fmla="*/ 200297 w 3950272"/>
              <a:gd name="connsiteY3" fmla="*/ 2965791 h 2965791"/>
              <a:gd name="connsiteX4" fmla="*/ 0 w 3950272"/>
              <a:gd name="connsiteY4" fmla="*/ 0 h 2965791"/>
              <a:gd name="connsiteX0" fmla="*/ 0 w 3950272"/>
              <a:gd name="connsiteY0" fmla="*/ 0 h 2965791"/>
              <a:gd name="connsiteX1" fmla="*/ 3854479 w 3950272"/>
              <a:gd name="connsiteY1" fmla="*/ 827315 h 2965791"/>
              <a:gd name="connsiteX2" fmla="*/ 3950272 w 3950272"/>
              <a:gd name="connsiteY2" fmla="*/ 2791620 h 2965791"/>
              <a:gd name="connsiteX3" fmla="*/ 200297 w 3950272"/>
              <a:gd name="connsiteY3" fmla="*/ 2965791 h 2965791"/>
              <a:gd name="connsiteX4" fmla="*/ 0 w 3950272"/>
              <a:gd name="connsiteY4" fmla="*/ 0 h 2965791"/>
              <a:gd name="connsiteX0" fmla="*/ 0 w 3950272"/>
              <a:gd name="connsiteY0" fmla="*/ 0 h 2965791"/>
              <a:gd name="connsiteX1" fmla="*/ 3845770 w 3950272"/>
              <a:gd name="connsiteY1" fmla="*/ 775064 h 2965791"/>
              <a:gd name="connsiteX2" fmla="*/ 3950272 w 3950272"/>
              <a:gd name="connsiteY2" fmla="*/ 2791620 h 2965791"/>
              <a:gd name="connsiteX3" fmla="*/ 200297 w 3950272"/>
              <a:gd name="connsiteY3" fmla="*/ 2965791 h 2965791"/>
              <a:gd name="connsiteX4" fmla="*/ 0 w 3950272"/>
              <a:gd name="connsiteY4" fmla="*/ 0 h 2965791"/>
              <a:gd name="connsiteX0" fmla="*/ 0 w 3969322"/>
              <a:gd name="connsiteY0" fmla="*/ 0 h 2965791"/>
              <a:gd name="connsiteX1" fmla="*/ 3845770 w 3969322"/>
              <a:gd name="connsiteY1" fmla="*/ 775064 h 2965791"/>
              <a:gd name="connsiteX2" fmla="*/ 3969322 w 3969322"/>
              <a:gd name="connsiteY2" fmla="*/ 2877327 h 2965791"/>
              <a:gd name="connsiteX3" fmla="*/ 200297 w 3969322"/>
              <a:gd name="connsiteY3" fmla="*/ 2965791 h 2965791"/>
              <a:gd name="connsiteX4" fmla="*/ 0 w 3969322"/>
              <a:gd name="connsiteY4" fmla="*/ 0 h 2965791"/>
              <a:gd name="connsiteX0" fmla="*/ 0 w 3969322"/>
              <a:gd name="connsiteY0" fmla="*/ 0 h 2975314"/>
              <a:gd name="connsiteX1" fmla="*/ 3845770 w 3969322"/>
              <a:gd name="connsiteY1" fmla="*/ 775064 h 2975314"/>
              <a:gd name="connsiteX2" fmla="*/ 3969322 w 3969322"/>
              <a:gd name="connsiteY2" fmla="*/ 2877327 h 2975314"/>
              <a:gd name="connsiteX3" fmla="*/ 200297 w 3969322"/>
              <a:gd name="connsiteY3" fmla="*/ 2975314 h 2975314"/>
              <a:gd name="connsiteX4" fmla="*/ 0 w 3969322"/>
              <a:gd name="connsiteY4" fmla="*/ 0 h 2975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9322" h="2975314">
                <a:moveTo>
                  <a:pt x="0" y="0"/>
                </a:moveTo>
                <a:lnTo>
                  <a:pt x="3845770" y="775064"/>
                </a:lnTo>
                <a:lnTo>
                  <a:pt x="3969322" y="2877327"/>
                </a:lnTo>
                <a:lnTo>
                  <a:pt x="200297" y="2975314"/>
                </a:lnTo>
                <a:lnTo>
                  <a:pt x="0" y="0"/>
                </a:lnTo>
                <a:close/>
              </a:path>
            </a:pathLst>
          </a:custGeom>
          <a:solidFill>
            <a:schemeClr val="bg1">
              <a:lumMod val="95000"/>
            </a:schemeClr>
          </a:solidFill>
          <a:ln w="12700">
            <a:noFill/>
          </a:ln>
        </p:spPr>
        <p:txBody>
          <a:bodyPr lIns="108830" tIns="54416" rIns="108830" bIns="54416" anchor="ctr"/>
          <a:lstStyle>
            <a:lvl1pPr marL="0" indent="0" algn="ctr">
              <a:buNone/>
              <a:defRPr sz="1400">
                <a:solidFill>
                  <a:schemeClr val="tx1">
                    <a:lumMod val="75000"/>
                    <a:lumOff val="25000"/>
                  </a:schemeClr>
                </a:solidFill>
                <a:latin typeface="+mn-lt"/>
                <a:cs typeface="Arial" pitchFamily="34" charset="0"/>
              </a:defRPr>
            </a:lvl1pPr>
            <a:lvl2pPr marL="544244" indent="0">
              <a:buNone/>
              <a:defRPr sz="3300"/>
            </a:lvl2pPr>
            <a:lvl3pPr marL="1088487" indent="0">
              <a:buNone/>
              <a:defRPr sz="2900"/>
            </a:lvl3pPr>
            <a:lvl4pPr marL="1632730" indent="0">
              <a:buNone/>
              <a:defRPr sz="2400"/>
            </a:lvl4pPr>
            <a:lvl5pPr marL="2176973" indent="0">
              <a:buNone/>
              <a:defRPr sz="2400"/>
            </a:lvl5pPr>
            <a:lvl6pPr marL="2721216" indent="0">
              <a:buNone/>
              <a:defRPr sz="2400"/>
            </a:lvl6pPr>
            <a:lvl7pPr marL="3265459" indent="0">
              <a:buNone/>
              <a:defRPr sz="2400"/>
            </a:lvl7pPr>
            <a:lvl8pPr marL="3809703" indent="0">
              <a:buNone/>
              <a:defRPr sz="2400"/>
            </a:lvl8pPr>
            <a:lvl9pPr marL="4353946" indent="0">
              <a:buNone/>
              <a:defRPr sz="2400"/>
            </a:lvl9pPr>
          </a:lstStyle>
          <a:p>
            <a:r>
              <a:rPr lang="en-US" altLang="ko-KR" dirty="0"/>
              <a:t>Your Picture Here </a:t>
            </a:r>
            <a:endParaRPr lang="ko-KR" altLang="en-US" dirty="0"/>
          </a:p>
        </p:txBody>
      </p:sp>
      <p:sp>
        <p:nvSpPr>
          <p:cNvPr id="18" name="Text Placeholder 9">
            <a:extLst>
              <a:ext uri="{FF2B5EF4-FFF2-40B4-BE49-F238E27FC236}">
                <a16:creationId xmlns:a16="http://schemas.microsoft.com/office/drawing/2014/main" xmlns="" id="{D32352E3-A549-4767-81E9-F00BC5097E5C}"/>
              </a:ext>
            </a:extLst>
          </p:cNvPr>
          <p:cNvSpPr>
            <a:spLocks noGrp="1"/>
          </p:cNvSpPr>
          <p:nvPr>
            <p:ph type="body" sz="quarter" idx="11" hasCustomPrompt="1"/>
          </p:nvPr>
        </p:nvSpPr>
        <p:spPr>
          <a:xfrm>
            <a:off x="323488" y="339591"/>
            <a:ext cx="11571691" cy="724415"/>
          </a:xfrm>
          <a:prstGeom prst="rect">
            <a:avLst/>
          </a:prstGeom>
        </p:spPr>
        <p:txBody>
          <a:bodyPr lIns="108830" tIns="54416" rIns="108830" bIns="54416" anchor="ctr"/>
          <a:lstStyle>
            <a:lvl1pPr marL="0" indent="0" algn="ctr">
              <a:buNone/>
              <a:defRPr sz="6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5769501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21" y="320114"/>
            <a:ext cx="9654807" cy="1143265"/>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A0CEF87-3506-4E65-931A-7D066C11FCE7}" type="datetimeFigureOut">
              <a:rPr lang="en-US" smtClean="0"/>
              <a:t>9/6/2019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18B0939-660A-4BF9-89F7-60076C46E18D}" type="slidenum">
              <a:rPr lang="en-US" smtClean="0"/>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4A0CEF87-3506-4E65-931A-7D066C11FCE7}" type="datetimeFigureOut">
              <a:rPr lang="en-US" smtClean="0"/>
              <a:t>9/6/2019</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118B0939-660A-4BF9-89F7-60076C46E18D}" type="slidenum">
              <a:rPr lang="en-US" smtClean="0"/>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1" y="228653"/>
            <a:ext cx="7862816" cy="1173752"/>
          </a:xfrm>
        </p:spPr>
        <p:txBody>
          <a:bodyPr wrap="square" anchor="b"/>
          <a:lstStyle>
            <a:lvl1pPr algn="l">
              <a:buNone/>
              <a:defRPr lang="en-US" sz="29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09521" y="1497762"/>
            <a:ext cx="7862816" cy="602652"/>
          </a:xfrm>
        </p:spPr>
        <p:txBody>
          <a:bodyPr rot="0" spcFirstLastPara="0" vertOverflow="overflow" horzOverflow="overflow" vert="horz" wrap="square" lIns="54425" tIns="0" rIns="0" bIns="0" numCol="1" spcCol="0" rtlCol="0" fromWordArt="0" anchor="t" anchorCtr="0" forceAA="0" compatLnSpc="1">
            <a:normAutofit/>
          </a:bodyPr>
          <a:lstStyle>
            <a:lvl1pPr marL="0" indent="0">
              <a:spcBef>
                <a:spcPts val="0"/>
              </a:spcBef>
              <a:spcAft>
                <a:spcPts val="0"/>
              </a:spcAft>
              <a:buNone/>
              <a:defRPr sz="1700"/>
            </a:lvl1pPr>
            <a:lvl2pPr>
              <a:buNone/>
              <a:defRPr sz="1400"/>
            </a:lvl2pPr>
            <a:lvl3pPr>
              <a:buNone/>
              <a:defRPr sz="1200"/>
            </a:lvl3pPr>
            <a:lvl4pPr>
              <a:buNone/>
              <a:defRPr sz="1100"/>
            </a:lvl4pPr>
            <a:lvl5pPr>
              <a:buNone/>
              <a:defRPr sz="11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609520" y="2134094"/>
            <a:ext cx="9650744" cy="4372764"/>
          </a:xfrm>
        </p:spPr>
        <p:txBody>
          <a:bodyPr/>
          <a:lstStyle>
            <a:lvl1pPr>
              <a:defRPr sz="3800"/>
            </a:lvl1pPr>
            <a:lvl2pPr>
              <a:defRPr sz="3300"/>
            </a:lvl2pPr>
            <a:lvl3pPr>
              <a:defRPr sz="2900"/>
            </a:lvl3pPr>
            <a:lvl4pPr>
              <a:defRPr sz="2400"/>
            </a:lvl4pPr>
            <a:lvl5pPr>
              <a:defRPr sz="24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A0CEF87-3506-4E65-931A-7D066C11FCE7}" type="datetimeFigureOut">
              <a:rPr lang="en-US" smtClean="0"/>
              <a:t>9/6/2019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18B0939-660A-4BF9-89F7-60076C46E18D}" type="slidenum">
              <a:rPr lang="en-US" smtClean="0"/>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797187" y="1004901"/>
            <a:ext cx="5758620" cy="4313572"/>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lIns="108850" tIns="54425" rIns="108850" bIns="54425" rtlCol="0" anchor="ctr"/>
          <a:lstStyle>
            <a:extLst/>
          </a:lstStyle>
          <a:p>
            <a:pPr algn="ctr" eaLnBrk="1" latinLnBrk="0" hangingPunct="1"/>
            <a:endParaRPr kumimoji="0" lang="en-US"/>
          </a:p>
        </p:txBody>
      </p:sp>
      <p:sp>
        <p:nvSpPr>
          <p:cNvPr id="9" name="Rectangle 8"/>
          <p:cNvSpPr/>
          <p:nvPr/>
        </p:nvSpPr>
        <p:spPr>
          <a:xfrm rot="21420000">
            <a:off x="795505" y="999048"/>
            <a:ext cx="5758620" cy="4313572"/>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lIns="108850" tIns="54425" rIns="108850" bIns="54425" rtlCol="0" anchor="ctr"/>
          <a:lstStyle>
            <a:extLst/>
          </a:lstStyle>
          <a:p>
            <a:pPr algn="ctr" eaLnBrk="1" latinLnBrk="0" hangingPunct="1"/>
            <a:endParaRPr kumimoji="0" lang="en-US"/>
          </a:p>
        </p:txBody>
      </p:sp>
      <p:sp>
        <p:nvSpPr>
          <p:cNvPr id="2" name="Title 1"/>
          <p:cNvSpPr>
            <a:spLocks noGrp="1"/>
          </p:cNvSpPr>
          <p:nvPr>
            <p:ph type="title"/>
          </p:nvPr>
        </p:nvSpPr>
        <p:spPr>
          <a:xfrm>
            <a:off x="7184529" y="1143265"/>
            <a:ext cx="4571405" cy="2057876"/>
          </a:xfrm>
        </p:spPr>
        <p:txBody>
          <a:bodyPr vert="horz" anchor="b"/>
          <a:lstStyle>
            <a:lvl1pPr algn="l">
              <a:buNone/>
              <a:defRPr sz="36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7184529" y="3284394"/>
            <a:ext cx="4571405" cy="1920685"/>
          </a:xfrm>
        </p:spPr>
        <p:txBody>
          <a:bodyPr rot="0" spcFirstLastPara="0" vertOverflow="overflow" horzOverflow="overflow" vert="horz" wrap="square" lIns="97965" tIns="0" rIns="0" bIns="0" numCol="1" spcCol="0" rtlCol="0" fromWordArt="0" anchor="t" anchorCtr="0" forceAA="0" compatLnSpc="1">
            <a:normAutofit/>
          </a:bodyPr>
          <a:lstStyle>
            <a:lvl1pPr marL="0" indent="0">
              <a:lnSpc>
                <a:spcPct val="100000"/>
              </a:lnSpc>
              <a:spcBef>
                <a:spcPts val="0"/>
              </a:spcBef>
              <a:buFontTx/>
              <a:buNone/>
              <a:defRPr sz="1700" baseline="0">
                <a:solidFill>
                  <a:schemeClr val="tx1"/>
                </a:solidFill>
              </a:defRPr>
            </a:lvl1pPr>
            <a:lvl2pPr>
              <a:defRPr sz="1400"/>
            </a:lvl2pPr>
            <a:lvl3pPr>
              <a:defRPr sz="1200"/>
            </a:lvl3pPr>
            <a:lvl4pPr>
              <a:defRPr sz="1100"/>
            </a:lvl4pPr>
            <a:lvl5pPr>
              <a:defRPr sz="11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4A0CEF87-3506-4E65-931A-7D066C11FCE7}" type="datetimeFigureOut">
              <a:rPr lang="en-US" smtClean="0"/>
              <a:t>9/6/2019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18B0939-660A-4BF9-89F7-60076C46E18D}" type="slidenum">
              <a:rPr lang="en-US" smtClean="0"/>
              <a:t>‹#›</a:t>
            </a:fld>
            <a:endParaRPr lang="en-US"/>
          </a:p>
        </p:txBody>
      </p:sp>
      <p:sp>
        <p:nvSpPr>
          <p:cNvPr id="10" name="Picture Placeholder 9"/>
          <p:cNvSpPr>
            <a:spLocks noGrp="1"/>
          </p:cNvSpPr>
          <p:nvPr>
            <p:ph type="pic" idx="1"/>
          </p:nvPr>
        </p:nvSpPr>
        <p:spPr>
          <a:xfrm>
            <a:off x="884794" y="1041243"/>
            <a:ext cx="5607590" cy="4207214"/>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8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A0CEF87-3506-4E65-931A-7D066C11FCE7}" type="datetimeFigureOut">
              <a:rPr lang="en-US" smtClean="0"/>
              <a:t>9/6/2019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18B0939-660A-4BF9-89F7-60076C46E18D}" type="slidenum">
              <a:rPr lang="en-US" smtClean="0"/>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6462" y="275019"/>
            <a:ext cx="2031736" cy="5852880"/>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521" y="274706"/>
            <a:ext cx="8025355" cy="585288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5656352" y="6559464"/>
            <a:ext cx="2669604" cy="226955"/>
          </a:xfrm>
        </p:spPr>
        <p:txBody>
          <a:bodyPr/>
          <a:lstStyle>
            <a:extLst/>
          </a:lstStyle>
          <a:p>
            <a:fld id="{4A0CEF87-3506-4E65-931A-7D066C11FCE7}" type="datetimeFigureOut">
              <a:rPr lang="en-US" smtClean="0"/>
              <a:t>9/6/2019</a:t>
            </a:fld>
            <a:endParaRPr lang="en-US"/>
          </a:p>
        </p:txBody>
      </p:sp>
      <p:sp>
        <p:nvSpPr>
          <p:cNvPr id="5" name="Footer Placeholder 4"/>
          <p:cNvSpPr>
            <a:spLocks noGrp="1"/>
          </p:cNvSpPr>
          <p:nvPr>
            <p:ph type="ftr" sz="quarter" idx="11"/>
          </p:nvPr>
        </p:nvSpPr>
        <p:spPr>
          <a:xfrm>
            <a:off x="609521" y="6557766"/>
            <a:ext cx="4876165" cy="228653"/>
          </a:xfrm>
        </p:spPr>
        <p:txBody>
          <a:bodyPr/>
          <a:lstStyle>
            <a:extLst/>
          </a:lstStyle>
          <a:p>
            <a:endParaRPr lang="en-US"/>
          </a:p>
        </p:txBody>
      </p:sp>
      <p:sp>
        <p:nvSpPr>
          <p:cNvPr id="6" name="Slide Number Placeholder 5"/>
          <p:cNvSpPr>
            <a:spLocks noGrp="1"/>
          </p:cNvSpPr>
          <p:nvPr>
            <p:ph type="sldNum" sz="quarter" idx="12"/>
          </p:nvPr>
        </p:nvSpPr>
        <p:spPr>
          <a:xfrm>
            <a:off x="8338242" y="6554717"/>
            <a:ext cx="784346" cy="228653"/>
          </a:xfrm>
        </p:spPr>
        <p:txBody>
          <a:bodyPr/>
          <a:lstStyle>
            <a:lvl1pPr>
              <a:defRPr>
                <a:solidFill>
                  <a:schemeClr val="tx2"/>
                </a:solidFill>
              </a:defRPr>
            </a:lvl1pPr>
            <a:extLst/>
          </a:lstStyle>
          <a:p>
            <a:fld id="{118B0939-660A-4BF9-89F7-60076C46E18D}" type="slidenum">
              <a:rPr lang="en-US" smtClean="0"/>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_Images &amp; Contents Layout">
    <p:spTree>
      <p:nvGrpSpPr>
        <p:cNvPr id="1" name=""/>
        <p:cNvGrpSpPr/>
        <p:nvPr/>
      </p:nvGrpSpPr>
      <p:grpSpPr>
        <a:xfrm>
          <a:off x="0" y="0"/>
          <a:ext cx="0" cy="0"/>
          <a:chOff x="0" y="0"/>
          <a:chExt cx="0" cy="0"/>
        </a:xfrm>
      </p:grpSpPr>
      <p:sp>
        <p:nvSpPr>
          <p:cNvPr id="5" name="Picture Placeholder 2"/>
          <p:cNvSpPr>
            <a:spLocks noGrp="1"/>
          </p:cNvSpPr>
          <p:nvPr>
            <p:ph type="pic" idx="10" hasCustomPrompt="1"/>
          </p:nvPr>
        </p:nvSpPr>
        <p:spPr>
          <a:xfrm>
            <a:off x="1" y="0"/>
            <a:ext cx="6095207" cy="6859588"/>
          </a:xfrm>
          <a:prstGeom prst="rect">
            <a:avLst/>
          </a:prstGeom>
          <a:solidFill>
            <a:schemeClr val="bg1">
              <a:lumMod val="95000"/>
            </a:schemeClr>
          </a:solidFill>
          <a:ln w="12700">
            <a:noFill/>
          </a:ln>
        </p:spPr>
        <p:txBody>
          <a:bodyPr anchor="ctr"/>
          <a:lstStyle>
            <a:lvl1pPr marL="0" indent="0" algn="ctr">
              <a:buNone/>
              <a:defRPr sz="2100">
                <a:solidFill>
                  <a:schemeClr val="tx1">
                    <a:lumMod val="75000"/>
                    <a:lumOff val="25000"/>
                  </a:schemeClr>
                </a:solidFill>
                <a:latin typeface="+mn-lt"/>
                <a:cs typeface="Arial" pitchFamily="34" charset="0"/>
              </a:defRPr>
            </a:lvl1pPr>
            <a:lvl2pPr marL="544216" indent="0">
              <a:buNone/>
              <a:defRPr sz="3300"/>
            </a:lvl2pPr>
            <a:lvl3pPr marL="1088433" indent="0">
              <a:buNone/>
              <a:defRPr sz="2900"/>
            </a:lvl3pPr>
            <a:lvl4pPr marL="1632649" indent="0">
              <a:buNone/>
              <a:defRPr sz="2400"/>
            </a:lvl4pPr>
            <a:lvl5pPr marL="2176864" indent="0">
              <a:buNone/>
              <a:defRPr sz="2400"/>
            </a:lvl5pPr>
            <a:lvl6pPr marL="2721079" indent="0">
              <a:buNone/>
              <a:defRPr sz="2400"/>
            </a:lvl6pPr>
            <a:lvl7pPr marL="3265296" indent="0">
              <a:buNone/>
              <a:defRPr sz="2400"/>
            </a:lvl7pPr>
            <a:lvl8pPr marL="3809512" indent="0">
              <a:buNone/>
              <a:defRPr sz="2400"/>
            </a:lvl8pPr>
            <a:lvl9pPr marL="4353728" indent="0">
              <a:buNone/>
              <a:defRPr sz="2400"/>
            </a:lvl9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15738616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23488" y="339591"/>
            <a:ext cx="11571691" cy="724415"/>
          </a:xfrm>
          <a:prstGeom prst="rect">
            <a:avLst/>
          </a:prstGeom>
        </p:spPr>
        <p:txBody>
          <a:bodyPr anchor="ctr"/>
          <a:lstStyle>
            <a:lvl1pPr marL="0" indent="0" algn="ctr">
              <a:buNone/>
              <a:defRPr sz="6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900619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0_Images &amp; Contents Layout">
    <p:spTree>
      <p:nvGrpSpPr>
        <p:cNvPr id="1" name=""/>
        <p:cNvGrpSpPr/>
        <p:nvPr/>
      </p:nvGrpSpPr>
      <p:grpSpPr>
        <a:xfrm>
          <a:off x="0" y="0"/>
          <a:ext cx="0" cy="0"/>
          <a:chOff x="0" y="0"/>
          <a:chExt cx="0" cy="0"/>
        </a:xfrm>
      </p:grpSpPr>
      <p:sp>
        <p:nvSpPr>
          <p:cNvPr id="7" name="Picture Placeholder 2"/>
          <p:cNvSpPr>
            <a:spLocks noGrp="1"/>
          </p:cNvSpPr>
          <p:nvPr>
            <p:ph type="pic" idx="14" hasCustomPrompt="1"/>
          </p:nvPr>
        </p:nvSpPr>
        <p:spPr>
          <a:xfrm>
            <a:off x="1679292" y="563025"/>
            <a:ext cx="3311537" cy="1800417"/>
          </a:xfrm>
          <a:prstGeom prst="rect">
            <a:avLst/>
          </a:prstGeom>
          <a:solidFill>
            <a:schemeClr val="bg1">
              <a:lumMod val="95000"/>
            </a:schemeClr>
          </a:solidFill>
        </p:spPr>
        <p:txBody>
          <a:bodyPr lIns="108830" tIns="54416" rIns="108830" bIns="54416" anchor="ctr"/>
          <a:lstStyle>
            <a:lvl1pPr marL="0" indent="0" algn="ctr">
              <a:buNone/>
              <a:defRPr sz="1400">
                <a:solidFill>
                  <a:schemeClr val="tx1">
                    <a:lumMod val="75000"/>
                    <a:lumOff val="25000"/>
                  </a:schemeClr>
                </a:solidFill>
                <a:latin typeface="+mn-lt"/>
                <a:cs typeface="Arial" pitchFamily="34" charset="0"/>
              </a:defRPr>
            </a:lvl1pPr>
            <a:lvl2pPr marL="544244" indent="0">
              <a:buNone/>
              <a:defRPr sz="3300"/>
            </a:lvl2pPr>
            <a:lvl3pPr marL="1088487" indent="0">
              <a:buNone/>
              <a:defRPr sz="2900"/>
            </a:lvl3pPr>
            <a:lvl4pPr marL="1632730" indent="0">
              <a:buNone/>
              <a:defRPr sz="2400"/>
            </a:lvl4pPr>
            <a:lvl5pPr marL="2176973" indent="0">
              <a:buNone/>
              <a:defRPr sz="2400"/>
            </a:lvl5pPr>
            <a:lvl6pPr marL="2721216" indent="0">
              <a:buNone/>
              <a:defRPr sz="2400"/>
            </a:lvl6pPr>
            <a:lvl7pPr marL="3265459" indent="0">
              <a:buNone/>
              <a:defRPr sz="2400"/>
            </a:lvl7pPr>
            <a:lvl8pPr marL="3809703" indent="0">
              <a:buNone/>
              <a:defRPr sz="2400"/>
            </a:lvl8pPr>
            <a:lvl9pPr marL="4353946" indent="0">
              <a:buNone/>
              <a:defRPr sz="2400"/>
            </a:lvl9pPr>
          </a:lstStyle>
          <a:p>
            <a:r>
              <a:rPr lang="en-US" altLang="ko-KR" dirty="0"/>
              <a:t>Your Picture Here</a:t>
            </a:r>
            <a:endParaRPr lang="ko-KR" altLang="en-US" dirty="0"/>
          </a:p>
        </p:txBody>
      </p:sp>
      <p:sp>
        <p:nvSpPr>
          <p:cNvPr id="5" name="Picture Placeholder 2"/>
          <p:cNvSpPr>
            <a:spLocks noGrp="1"/>
          </p:cNvSpPr>
          <p:nvPr>
            <p:ph type="pic" idx="15" hasCustomPrompt="1"/>
          </p:nvPr>
        </p:nvSpPr>
        <p:spPr>
          <a:xfrm>
            <a:off x="1679292" y="2531831"/>
            <a:ext cx="3311537" cy="1800417"/>
          </a:xfrm>
          <a:prstGeom prst="rect">
            <a:avLst/>
          </a:prstGeom>
          <a:solidFill>
            <a:schemeClr val="bg1">
              <a:lumMod val="95000"/>
            </a:schemeClr>
          </a:solidFill>
        </p:spPr>
        <p:txBody>
          <a:bodyPr lIns="108830" tIns="54416" rIns="108830" bIns="54416" anchor="ctr"/>
          <a:lstStyle>
            <a:lvl1pPr marL="0" indent="0" algn="ctr">
              <a:buNone/>
              <a:defRPr sz="1400">
                <a:solidFill>
                  <a:schemeClr val="tx1">
                    <a:lumMod val="75000"/>
                    <a:lumOff val="25000"/>
                  </a:schemeClr>
                </a:solidFill>
                <a:latin typeface="+mn-lt"/>
                <a:cs typeface="Arial" pitchFamily="34" charset="0"/>
              </a:defRPr>
            </a:lvl1pPr>
            <a:lvl2pPr marL="544244" indent="0">
              <a:buNone/>
              <a:defRPr sz="3300"/>
            </a:lvl2pPr>
            <a:lvl3pPr marL="1088487" indent="0">
              <a:buNone/>
              <a:defRPr sz="2900"/>
            </a:lvl3pPr>
            <a:lvl4pPr marL="1632730" indent="0">
              <a:buNone/>
              <a:defRPr sz="2400"/>
            </a:lvl4pPr>
            <a:lvl5pPr marL="2176973" indent="0">
              <a:buNone/>
              <a:defRPr sz="2400"/>
            </a:lvl5pPr>
            <a:lvl6pPr marL="2721216" indent="0">
              <a:buNone/>
              <a:defRPr sz="2400"/>
            </a:lvl6pPr>
            <a:lvl7pPr marL="3265459" indent="0">
              <a:buNone/>
              <a:defRPr sz="2400"/>
            </a:lvl7pPr>
            <a:lvl8pPr marL="3809703" indent="0">
              <a:buNone/>
              <a:defRPr sz="2400"/>
            </a:lvl8pPr>
            <a:lvl9pPr marL="4353946" indent="0">
              <a:buNone/>
              <a:defRPr sz="2400"/>
            </a:lvl9pPr>
          </a:lstStyle>
          <a:p>
            <a:r>
              <a:rPr lang="en-US" altLang="ko-KR" dirty="0"/>
              <a:t>Your Picture Here</a:t>
            </a:r>
            <a:endParaRPr lang="ko-KR" altLang="en-US" dirty="0"/>
          </a:p>
        </p:txBody>
      </p:sp>
      <p:sp>
        <p:nvSpPr>
          <p:cNvPr id="6" name="Picture Placeholder 2"/>
          <p:cNvSpPr>
            <a:spLocks noGrp="1"/>
          </p:cNvSpPr>
          <p:nvPr>
            <p:ph type="pic" idx="16" hasCustomPrompt="1"/>
          </p:nvPr>
        </p:nvSpPr>
        <p:spPr>
          <a:xfrm>
            <a:off x="1679292" y="4500639"/>
            <a:ext cx="3311537" cy="1800417"/>
          </a:xfrm>
          <a:prstGeom prst="rect">
            <a:avLst/>
          </a:prstGeom>
          <a:solidFill>
            <a:schemeClr val="bg1">
              <a:lumMod val="95000"/>
            </a:schemeClr>
          </a:solidFill>
        </p:spPr>
        <p:txBody>
          <a:bodyPr lIns="108830" tIns="54416" rIns="108830" bIns="54416" anchor="ctr"/>
          <a:lstStyle>
            <a:lvl1pPr marL="0" indent="0" algn="ctr">
              <a:buNone/>
              <a:defRPr sz="1400">
                <a:solidFill>
                  <a:schemeClr val="tx1">
                    <a:lumMod val="75000"/>
                    <a:lumOff val="25000"/>
                  </a:schemeClr>
                </a:solidFill>
                <a:latin typeface="+mn-lt"/>
                <a:cs typeface="Arial" pitchFamily="34" charset="0"/>
              </a:defRPr>
            </a:lvl1pPr>
            <a:lvl2pPr marL="544244" indent="0">
              <a:buNone/>
              <a:defRPr sz="3300"/>
            </a:lvl2pPr>
            <a:lvl3pPr marL="1088487" indent="0">
              <a:buNone/>
              <a:defRPr sz="2900"/>
            </a:lvl3pPr>
            <a:lvl4pPr marL="1632730" indent="0">
              <a:buNone/>
              <a:defRPr sz="2400"/>
            </a:lvl4pPr>
            <a:lvl5pPr marL="2176973" indent="0">
              <a:buNone/>
              <a:defRPr sz="2400"/>
            </a:lvl5pPr>
            <a:lvl6pPr marL="2721216" indent="0">
              <a:buNone/>
              <a:defRPr sz="2400"/>
            </a:lvl6pPr>
            <a:lvl7pPr marL="3265459" indent="0">
              <a:buNone/>
              <a:defRPr sz="2400"/>
            </a:lvl7pPr>
            <a:lvl8pPr marL="3809703" indent="0">
              <a:buNone/>
              <a:defRPr sz="2400"/>
            </a:lvl8pPr>
            <a:lvl9pPr marL="4353946" indent="0">
              <a:buNone/>
              <a:defRPr sz="2400"/>
            </a:lvl9pPr>
          </a:lstStyle>
          <a:p>
            <a:r>
              <a:rPr lang="en-US" altLang="ko-KR" dirty="0"/>
              <a:t>Your Picture Here</a:t>
            </a:r>
            <a:endParaRPr lang="ko-KR" altLang="en-US" dirty="0"/>
          </a:p>
        </p:txBody>
      </p:sp>
    </p:spTree>
    <p:extLst>
      <p:ext uri="{BB962C8B-B14F-4D97-AF65-F5344CB8AC3E}">
        <p14:creationId xmlns:p14="http://schemas.microsoft.com/office/powerpoint/2010/main" val="4099469901"/>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4C3FD0B1-8B73-4344-9826-0E0B9E692CE5}"/>
              </a:ext>
            </a:extLst>
          </p:cNvPr>
          <p:cNvSpPr>
            <a:spLocks noGrp="1"/>
          </p:cNvSpPr>
          <p:nvPr>
            <p:ph type="pic" idx="13" hasCustomPrompt="1"/>
          </p:nvPr>
        </p:nvSpPr>
        <p:spPr>
          <a:xfrm>
            <a:off x="0" y="0"/>
            <a:ext cx="6959190" cy="6859588"/>
          </a:xfrm>
          <a:custGeom>
            <a:avLst/>
            <a:gdLst>
              <a:gd name="connsiteX0" fmla="*/ 2353219 w 6960096"/>
              <a:gd name="connsiteY0" fmla="*/ 2324450 h 6858000"/>
              <a:gd name="connsiteX1" fmla="*/ 6960096 w 6960096"/>
              <a:gd name="connsiteY1" fmla="*/ 2324450 h 6858000"/>
              <a:gd name="connsiteX2" fmla="*/ 6960096 w 6960096"/>
              <a:gd name="connsiteY2" fmla="*/ 6858000 h 6858000"/>
              <a:gd name="connsiteX3" fmla="*/ 2353219 w 6960096"/>
              <a:gd name="connsiteY3" fmla="*/ 6858000 h 6858000"/>
              <a:gd name="connsiteX4" fmla="*/ 0 w 6960096"/>
              <a:gd name="connsiteY4" fmla="*/ 2324450 h 6858000"/>
              <a:gd name="connsiteX5" fmla="*/ 2245219 w 6960096"/>
              <a:gd name="connsiteY5" fmla="*/ 2324450 h 6858000"/>
              <a:gd name="connsiteX6" fmla="*/ 2245219 w 6960096"/>
              <a:gd name="connsiteY6" fmla="*/ 6858000 h 6858000"/>
              <a:gd name="connsiteX7" fmla="*/ 0 w 6960096"/>
              <a:gd name="connsiteY7" fmla="*/ 6858000 h 6858000"/>
              <a:gd name="connsiteX8" fmla="*/ 2353219 w 6960096"/>
              <a:gd name="connsiteY8" fmla="*/ 0 h 6858000"/>
              <a:gd name="connsiteX9" fmla="*/ 6960096 w 6960096"/>
              <a:gd name="connsiteY9" fmla="*/ 0 h 6858000"/>
              <a:gd name="connsiteX10" fmla="*/ 6960096 w 6960096"/>
              <a:gd name="connsiteY10" fmla="*/ 2216451 h 6858000"/>
              <a:gd name="connsiteX11" fmla="*/ 4710657 w 6960096"/>
              <a:gd name="connsiteY11" fmla="*/ 2216451 h 6858000"/>
              <a:gd name="connsiteX12" fmla="*/ 4710657 w 6960096"/>
              <a:gd name="connsiteY12" fmla="*/ 6075 h 6858000"/>
              <a:gd name="connsiteX13" fmla="*/ 4602657 w 6960096"/>
              <a:gd name="connsiteY13" fmla="*/ 6075 h 6858000"/>
              <a:gd name="connsiteX14" fmla="*/ 4602657 w 6960096"/>
              <a:gd name="connsiteY14" fmla="*/ 2216451 h 6858000"/>
              <a:gd name="connsiteX15" fmla="*/ 2353219 w 6960096"/>
              <a:gd name="connsiteY15" fmla="*/ 2216451 h 6858000"/>
              <a:gd name="connsiteX16" fmla="*/ 0 w 6960096"/>
              <a:gd name="connsiteY16" fmla="*/ 0 h 6858000"/>
              <a:gd name="connsiteX17" fmla="*/ 2245219 w 6960096"/>
              <a:gd name="connsiteY17" fmla="*/ 0 h 6858000"/>
              <a:gd name="connsiteX18" fmla="*/ 2245219 w 6960096"/>
              <a:gd name="connsiteY18" fmla="*/ 2216451 h 6858000"/>
              <a:gd name="connsiteX19" fmla="*/ 0 w 6960096"/>
              <a:gd name="connsiteY19" fmla="*/ 2216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60096" h="6858000">
                <a:moveTo>
                  <a:pt x="2353219" y="2324450"/>
                </a:moveTo>
                <a:lnTo>
                  <a:pt x="6960096" y="2324450"/>
                </a:lnTo>
                <a:lnTo>
                  <a:pt x="6960096" y="6858000"/>
                </a:lnTo>
                <a:lnTo>
                  <a:pt x="2353219" y="6858000"/>
                </a:lnTo>
                <a:close/>
                <a:moveTo>
                  <a:pt x="0" y="2324450"/>
                </a:moveTo>
                <a:lnTo>
                  <a:pt x="2245219" y="2324450"/>
                </a:lnTo>
                <a:lnTo>
                  <a:pt x="2245219" y="6858000"/>
                </a:lnTo>
                <a:lnTo>
                  <a:pt x="0" y="6858000"/>
                </a:lnTo>
                <a:close/>
                <a:moveTo>
                  <a:pt x="2353219" y="0"/>
                </a:moveTo>
                <a:lnTo>
                  <a:pt x="6960096" y="0"/>
                </a:lnTo>
                <a:lnTo>
                  <a:pt x="6960096" y="2216451"/>
                </a:lnTo>
                <a:lnTo>
                  <a:pt x="4710657" y="2216451"/>
                </a:lnTo>
                <a:lnTo>
                  <a:pt x="4710657" y="6075"/>
                </a:lnTo>
                <a:lnTo>
                  <a:pt x="4602657" y="6075"/>
                </a:lnTo>
                <a:lnTo>
                  <a:pt x="4602657" y="2216451"/>
                </a:lnTo>
                <a:lnTo>
                  <a:pt x="2353219" y="2216451"/>
                </a:lnTo>
                <a:close/>
                <a:moveTo>
                  <a:pt x="0" y="0"/>
                </a:moveTo>
                <a:lnTo>
                  <a:pt x="2245219" y="0"/>
                </a:lnTo>
                <a:lnTo>
                  <a:pt x="2245219" y="2216451"/>
                </a:lnTo>
                <a:lnTo>
                  <a:pt x="0" y="2216451"/>
                </a:lnTo>
                <a:close/>
              </a:path>
            </a:pathLst>
          </a:custGeom>
          <a:solidFill>
            <a:schemeClr val="bg1">
              <a:lumMod val="95000"/>
            </a:schemeClr>
          </a:solidFill>
        </p:spPr>
        <p:txBody>
          <a:bodyPr wrap="square" lIns="108830" tIns="54416" rIns="108830" bIns="54416" anchor="ctr">
            <a:noAutofit/>
          </a:bodyPr>
          <a:lstStyle>
            <a:lvl1pPr marL="0" indent="0" algn="ctr">
              <a:buNone/>
              <a:defRPr sz="2100">
                <a:solidFill>
                  <a:schemeClr val="tx1">
                    <a:lumMod val="75000"/>
                    <a:lumOff val="25000"/>
                  </a:schemeClr>
                </a:solidFill>
                <a:latin typeface="+mn-lt"/>
                <a:cs typeface="Arial" pitchFamily="34" charset="0"/>
              </a:defRPr>
            </a:lvl1pPr>
            <a:lvl2pPr marL="544216" indent="0">
              <a:buNone/>
              <a:defRPr sz="3300"/>
            </a:lvl2pPr>
            <a:lvl3pPr marL="1088433" indent="0">
              <a:buNone/>
              <a:defRPr sz="2900"/>
            </a:lvl3pPr>
            <a:lvl4pPr marL="1632649" indent="0">
              <a:buNone/>
              <a:defRPr sz="2400"/>
            </a:lvl4pPr>
            <a:lvl5pPr marL="2176864" indent="0">
              <a:buNone/>
              <a:defRPr sz="2400"/>
            </a:lvl5pPr>
            <a:lvl6pPr marL="2721079" indent="0">
              <a:buNone/>
              <a:defRPr sz="2400"/>
            </a:lvl6pPr>
            <a:lvl7pPr marL="3265296" indent="0">
              <a:buNone/>
              <a:defRPr sz="2400"/>
            </a:lvl7pPr>
            <a:lvl8pPr marL="3809512" indent="0">
              <a:buNone/>
              <a:defRPr sz="2400"/>
            </a:lvl8pPr>
            <a:lvl9pPr marL="4353728" indent="0">
              <a:buNone/>
              <a:defRPr sz="2400"/>
            </a:lvl9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855232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9_Images &amp; Contents Layout">
    <p:spTree>
      <p:nvGrpSpPr>
        <p:cNvPr id="1" name=""/>
        <p:cNvGrpSpPr/>
        <p:nvPr/>
      </p:nvGrpSpPr>
      <p:grpSpPr>
        <a:xfrm>
          <a:off x="0" y="0"/>
          <a:ext cx="0" cy="0"/>
          <a:chOff x="0" y="0"/>
          <a:chExt cx="0" cy="0"/>
        </a:xfrm>
      </p:grpSpPr>
      <p:sp>
        <p:nvSpPr>
          <p:cNvPr id="13" name="Picture Placeholder 12"/>
          <p:cNvSpPr>
            <a:spLocks noGrp="1"/>
          </p:cNvSpPr>
          <p:nvPr>
            <p:ph type="pic" sz="quarter" idx="10" hasCustomPrompt="1"/>
          </p:nvPr>
        </p:nvSpPr>
        <p:spPr>
          <a:xfrm>
            <a:off x="2785270" y="1709271"/>
            <a:ext cx="6624108" cy="2826654"/>
          </a:xfrm>
          <a:prstGeom prst="rect">
            <a:avLst/>
          </a:prstGeom>
          <a:solidFill>
            <a:schemeClr val="bg1">
              <a:lumMod val="95000"/>
            </a:schemeClr>
          </a:solidFill>
        </p:spPr>
        <p:txBody>
          <a:bodyPr lIns="108830" tIns="856931" rIns="108830" bIns="54416" anchor="ctr"/>
          <a:lstStyle>
            <a:lvl1pPr marL="0" marR="0" indent="0" algn="ctr" defTabSz="1088433" rtl="0" eaLnBrk="1" fontAlgn="auto" latinLnBrk="1" hangingPunct="1">
              <a:lnSpc>
                <a:spcPct val="100000"/>
              </a:lnSpc>
              <a:spcBef>
                <a:spcPct val="20000"/>
              </a:spcBef>
              <a:spcAft>
                <a:spcPts val="0"/>
              </a:spcAft>
              <a:buClrTx/>
              <a:buSzTx/>
              <a:buFont typeface="Arial" pitchFamily="34" charset="0"/>
              <a:buNone/>
              <a:tabLst/>
              <a:defRPr sz="2100">
                <a:latin typeface="+mn-lt"/>
                <a:cs typeface="Arial" pitchFamily="34" charset="0"/>
              </a:defRPr>
            </a:lvl1pPr>
          </a:lstStyle>
          <a:p>
            <a:r>
              <a:rPr lang="en-US" altLang="ko-KR" dirty="0"/>
              <a:t>Place Your Picture Here And Send To Back</a:t>
            </a:r>
            <a:endParaRPr lang="ko-KR" altLang="en-US" dirty="0"/>
          </a:p>
          <a:p>
            <a:endParaRPr lang="ko-KR" altLang="en-US" dirty="0"/>
          </a:p>
        </p:txBody>
      </p:sp>
      <p:sp>
        <p:nvSpPr>
          <p:cNvPr id="9" name="Text Placeholder 9">
            <a:extLst>
              <a:ext uri="{FF2B5EF4-FFF2-40B4-BE49-F238E27FC236}">
                <a16:creationId xmlns:a16="http://schemas.microsoft.com/office/drawing/2014/main" xmlns="" id="{3C1360C2-C865-4284-B68D-EF12177F2CB2}"/>
              </a:ext>
            </a:extLst>
          </p:cNvPr>
          <p:cNvSpPr>
            <a:spLocks noGrp="1"/>
          </p:cNvSpPr>
          <p:nvPr>
            <p:ph type="body" sz="quarter" idx="11" hasCustomPrompt="1"/>
          </p:nvPr>
        </p:nvSpPr>
        <p:spPr>
          <a:xfrm>
            <a:off x="546460" y="319798"/>
            <a:ext cx="11097494" cy="659467"/>
          </a:xfrm>
          <a:prstGeom prst="rect">
            <a:avLst/>
          </a:prstGeom>
        </p:spPr>
        <p:txBody>
          <a:bodyPr lIns="108830" tIns="54416" rIns="108830" bIns="54416" anchor="ctr"/>
          <a:lstStyle>
            <a:lvl1pPr marL="0" indent="0" algn="ctr">
              <a:buNone/>
              <a:defRPr sz="6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547043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image slide layout">
    <p:spTree>
      <p:nvGrpSpPr>
        <p:cNvPr id="1" name=""/>
        <p:cNvGrpSpPr/>
        <p:nvPr/>
      </p:nvGrpSpPr>
      <p:grpSpPr>
        <a:xfrm>
          <a:off x="0" y="0"/>
          <a:ext cx="0" cy="0"/>
          <a:chOff x="0" y="0"/>
          <a:chExt cx="0" cy="0"/>
        </a:xfrm>
      </p:grpSpPr>
      <p:sp>
        <p:nvSpPr>
          <p:cNvPr id="37" name="그림 개체 틀 2">
            <a:extLst>
              <a:ext uri="{FF2B5EF4-FFF2-40B4-BE49-F238E27FC236}">
                <a16:creationId xmlns:a16="http://schemas.microsoft.com/office/drawing/2014/main" xmlns="" id="{FB18C16F-B5CD-49A5-9132-508D237A8037}"/>
              </a:ext>
            </a:extLst>
          </p:cNvPr>
          <p:cNvSpPr>
            <a:spLocks noGrp="1"/>
          </p:cNvSpPr>
          <p:nvPr>
            <p:ph type="pic" sz="quarter" idx="11" hasCustomPrompt="1"/>
          </p:nvPr>
        </p:nvSpPr>
        <p:spPr>
          <a:xfrm>
            <a:off x="247943" y="244156"/>
            <a:ext cx="11694532" cy="6371278"/>
          </a:xfrm>
          <a:prstGeom prst="rect">
            <a:avLst/>
          </a:prstGeom>
          <a:solidFill>
            <a:schemeClr val="bg1">
              <a:lumMod val="95000"/>
            </a:schemeClr>
          </a:solidFill>
          <a:ln w="25400">
            <a:noFill/>
          </a:ln>
          <a:effectLst/>
        </p:spPr>
        <p:txBody>
          <a:bodyPr lIns="108830" tIns="54416" rIns="108830" bIns="54416" anchor="ctr"/>
          <a:lstStyle>
            <a:lvl1pPr marL="0" indent="0" algn="ctr">
              <a:buFontTx/>
              <a:buNone/>
              <a:defRPr sz="2100">
                <a:solidFill>
                  <a:schemeClr val="tx1">
                    <a:lumMod val="75000"/>
                    <a:lumOff val="25000"/>
                  </a:schemeClr>
                </a:solidFill>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4266906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6_Images &amp; Contents Layout">
    <p:spTree>
      <p:nvGrpSpPr>
        <p:cNvPr id="1" name=""/>
        <p:cNvGrpSpPr/>
        <p:nvPr/>
      </p:nvGrpSpPr>
      <p:grpSpPr>
        <a:xfrm>
          <a:off x="0" y="0"/>
          <a:ext cx="0" cy="0"/>
          <a:chOff x="0" y="0"/>
          <a:chExt cx="0" cy="0"/>
        </a:xfrm>
      </p:grpSpPr>
      <p:sp>
        <p:nvSpPr>
          <p:cNvPr id="10" name="Picture Placeholder 10">
            <a:extLst>
              <a:ext uri="{FF2B5EF4-FFF2-40B4-BE49-F238E27FC236}">
                <a16:creationId xmlns:a16="http://schemas.microsoft.com/office/drawing/2014/main" xmlns="" id="{037E98C1-EDB9-4998-B244-222AB3F04CD0}"/>
              </a:ext>
            </a:extLst>
          </p:cNvPr>
          <p:cNvSpPr>
            <a:spLocks noGrp="1"/>
          </p:cNvSpPr>
          <p:nvPr>
            <p:ph type="pic" sz="quarter" idx="10" hasCustomPrompt="1"/>
          </p:nvPr>
        </p:nvSpPr>
        <p:spPr>
          <a:xfrm>
            <a:off x="1" y="1588956"/>
            <a:ext cx="12190413" cy="3193704"/>
          </a:xfrm>
          <a:prstGeom prst="rect">
            <a:avLst/>
          </a:prstGeom>
          <a:solidFill>
            <a:srgbClr val="BEBFBF">
              <a:alpha val="30000"/>
            </a:srgbClr>
          </a:solidFill>
        </p:spPr>
        <p:txBody>
          <a:bodyPr lIns="108830" tIns="385619" rIns="108830" bIns="54416" anchor="ctr"/>
          <a:lstStyle>
            <a:lvl1pPr marL="0" marR="0" indent="0" algn="ctr" defTabSz="1088433" rtl="0" eaLnBrk="1" fontAlgn="auto" latinLnBrk="1" hangingPunct="1">
              <a:lnSpc>
                <a:spcPct val="100000"/>
              </a:lnSpc>
              <a:spcBef>
                <a:spcPct val="20000"/>
              </a:spcBef>
              <a:spcAft>
                <a:spcPts val="0"/>
              </a:spcAft>
              <a:buClrTx/>
              <a:buSzTx/>
              <a:buFont typeface="Arial" pitchFamily="34" charset="0"/>
              <a:buNone/>
              <a:tabLst/>
              <a:defRPr sz="2100">
                <a:latin typeface="+mn-lt"/>
                <a:cs typeface="Arial" pitchFamily="34" charset="0"/>
              </a:defRPr>
            </a:lvl1pPr>
          </a:lstStyle>
          <a:p>
            <a:r>
              <a:rPr lang="en-US" altLang="ko-KR" dirty="0"/>
              <a:t>Place Your Picture Here And Send To Back</a:t>
            </a:r>
            <a:endParaRPr lang="ko-KR" altLang="en-US" dirty="0"/>
          </a:p>
          <a:p>
            <a:endParaRPr lang="ko-KR" altLang="en-US" dirty="0"/>
          </a:p>
        </p:txBody>
      </p:sp>
      <p:sp>
        <p:nvSpPr>
          <p:cNvPr id="4" name="Rectangle 3"/>
          <p:cNvSpPr/>
          <p:nvPr userDrawn="1"/>
        </p:nvSpPr>
        <p:spPr>
          <a:xfrm>
            <a:off x="1" y="1389430"/>
            <a:ext cx="12190413" cy="2138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830" tIns="54416" rIns="108830" bIns="54416" numCol="1" spcCol="0" rtlCol="0" fromWordArt="0" anchor="ctr" anchorCtr="0" forceAA="0" compatLnSpc="1">
            <a:prstTxWarp prst="textNoShape">
              <a:avLst/>
            </a:prstTxWarp>
            <a:noAutofit/>
          </a:bodyPr>
          <a:lstStyle/>
          <a:p>
            <a:pPr algn="ctr"/>
            <a:r>
              <a:rPr lang="en-US" altLang="ko-KR" dirty="0">
                <a:solidFill>
                  <a:prstClr val="white"/>
                </a:solidFill>
              </a:rPr>
              <a:t>                     </a:t>
            </a:r>
            <a:endParaRPr lang="ko-KR" altLang="en-US" dirty="0">
              <a:solidFill>
                <a:prstClr val="white"/>
              </a:solidFill>
            </a:endParaRPr>
          </a:p>
        </p:txBody>
      </p:sp>
      <p:sp>
        <p:nvSpPr>
          <p:cNvPr id="2" name="Rectangle 1">
            <a:extLst>
              <a:ext uri="{FF2B5EF4-FFF2-40B4-BE49-F238E27FC236}">
                <a16:creationId xmlns:a16="http://schemas.microsoft.com/office/drawing/2014/main" xmlns="" id="{4591F3AC-22DD-4A77-8100-945A8877A057}"/>
              </a:ext>
            </a:extLst>
          </p:cNvPr>
          <p:cNvSpPr/>
          <p:nvPr userDrawn="1"/>
        </p:nvSpPr>
        <p:spPr>
          <a:xfrm>
            <a:off x="1" y="6640466"/>
            <a:ext cx="12190413" cy="2191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08830" tIns="54416" rIns="108830" bIns="54416" rtlCol="0" anchor="ctr"/>
          <a:lstStyle/>
          <a:p>
            <a:pPr algn="ctr"/>
            <a:endParaRPr lang="en-US">
              <a:solidFill>
                <a:prstClr val="white"/>
              </a:solidFill>
            </a:endParaRPr>
          </a:p>
        </p:txBody>
      </p:sp>
    </p:spTree>
    <p:extLst>
      <p:ext uri="{BB962C8B-B14F-4D97-AF65-F5344CB8AC3E}">
        <p14:creationId xmlns:p14="http://schemas.microsoft.com/office/powerpoint/2010/main" val="3445497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2.jpe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294143"/>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 id="2147483840" r:id="rId14"/>
    <p:sldLayoutId id="2147483841" r:id="rId15"/>
    <p:sldLayoutId id="2147483842" r:id="rId16"/>
    <p:sldLayoutId id="2147483843" r:id="rId17"/>
  </p:sldLayoutIdLst>
  <p:txStyles>
    <p:titleStyle>
      <a:lvl1pPr algn="l" defTabSz="1088433" rtl="0" eaLnBrk="1" latinLnBrk="0" hangingPunct="1">
        <a:lnSpc>
          <a:spcPct val="90000"/>
        </a:lnSpc>
        <a:spcBef>
          <a:spcPct val="0"/>
        </a:spcBef>
        <a:buNone/>
        <a:defRPr sz="5200" kern="1200">
          <a:solidFill>
            <a:schemeClr val="tx1"/>
          </a:solidFill>
          <a:latin typeface="+mj-lt"/>
          <a:ea typeface="+mj-ea"/>
          <a:cs typeface="+mj-cs"/>
        </a:defRPr>
      </a:lvl1pPr>
    </p:titleStyle>
    <p:bodyStyle>
      <a:lvl1pPr marL="272108" indent="-272108" algn="l" defTabSz="1088433" rtl="0" eaLnBrk="1" latinLnBrk="0" hangingPunct="1">
        <a:lnSpc>
          <a:spcPct val="90000"/>
        </a:lnSpc>
        <a:spcBef>
          <a:spcPts val="1190"/>
        </a:spcBef>
        <a:buFont typeface="Arial" panose="020B0604020202020204" pitchFamily="34" charset="0"/>
        <a:buChar char="•"/>
        <a:defRPr sz="3300" kern="1200">
          <a:solidFill>
            <a:schemeClr val="tx1"/>
          </a:solidFill>
          <a:latin typeface="+mn-lt"/>
          <a:ea typeface="+mn-ea"/>
          <a:cs typeface="+mn-cs"/>
        </a:defRPr>
      </a:lvl1pPr>
      <a:lvl2pPr marL="816324" indent="-272108" algn="l" defTabSz="1088433" rtl="0" eaLnBrk="1" latinLnBrk="0" hangingPunct="1">
        <a:lnSpc>
          <a:spcPct val="90000"/>
        </a:lnSpc>
        <a:spcBef>
          <a:spcPts val="595"/>
        </a:spcBef>
        <a:buFont typeface="Arial" panose="020B0604020202020204" pitchFamily="34" charset="0"/>
        <a:buChar char="•"/>
        <a:defRPr sz="2900" kern="1200">
          <a:solidFill>
            <a:schemeClr val="tx1"/>
          </a:solidFill>
          <a:latin typeface="+mn-lt"/>
          <a:ea typeface="+mn-ea"/>
          <a:cs typeface="+mn-cs"/>
        </a:defRPr>
      </a:lvl2pPr>
      <a:lvl3pPr marL="1360540" indent="-272108" algn="l" defTabSz="1088433" rtl="0" eaLnBrk="1" latinLnBrk="0" hangingPunct="1">
        <a:lnSpc>
          <a:spcPct val="90000"/>
        </a:lnSpc>
        <a:spcBef>
          <a:spcPts val="595"/>
        </a:spcBef>
        <a:buFont typeface="Arial" panose="020B0604020202020204" pitchFamily="34" charset="0"/>
        <a:buChar char="•"/>
        <a:defRPr sz="2400" kern="1200">
          <a:solidFill>
            <a:schemeClr val="tx1"/>
          </a:solidFill>
          <a:latin typeface="+mn-lt"/>
          <a:ea typeface="+mn-ea"/>
          <a:cs typeface="+mn-cs"/>
        </a:defRPr>
      </a:lvl3pPr>
      <a:lvl4pPr marL="1904757" indent="-272108" algn="l" defTabSz="1088433" rtl="0" eaLnBrk="1" latinLnBrk="0" hangingPunct="1">
        <a:lnSpc>
          <a:spcPct val="90000"/>
        </a:lnSpc>
        <a:spcBef>
          <a:spcPts val="595"/>
        </a:spcBef>
        <a:buFont typeface="Arial" panose="020B0604020202020204" pitchFamily="34" charset="0"/>
        <a:buChar char="•"/>
        <a:defRPr sz="2100" kern="1200">
          <a:solidFill>
            <a:schemeClr val="tx1"/>
          </a:solidFill>
          <a:latin typeface="+mn-lt"/>
          <a:ea typeface="+mn-ea"/>
          <a:cs typeface="+mn-cs"/>
        </a:defRPr>
      </a:lvl4pPr>
      <a:lvl5pPr marL="2448972" indent="-272108" algn="l" defTabSz="1088433" rtl="0" eaLnBrk="1" latinLnBrk="0" hangingPunct="1">
        <a:lnSpc>
          <a:spcPct val="90000"/>
        </a:lnSpc>
        <a:spcBef>
          <a:spcPts val="595"/>
        </a:spcBef>
        <a:buFont typeface="Arial" panose="020B0604020202020204" pitchFamily="34" charset="0"/>
        <a:buChar char="•"/>
        <a:defRPr sz="2100" kern="1200">
          <a:solidFill>
            <a:schemeClr val="tx1"/>
          </a:solidFill>
          <a:latin typeface="+mn-lt"/>
          <a:ea typeface="+mn-ea"/>
          <a:cs typeface="+mn-cs"/>
        </a:defRPr>
      </a:lvl5pPr>
      <a:lvl6pPr marL="2993188" indent="-272108" algn="l" defTabSz="1088433" rtl="0" eaLnBrk="1" latinLnBrk="0" hangingPunct="1">
        <a:lnSpc>
          <a:spcPct val="90000"/>
        </a:lnSpc>
        <a:spcBef>
          <a:spcPts val="595"/>
        </a:spcBef>
        <a:buFont typeface="Arial" panose="020B0604020202020204" pitchFamily="34" charset="0"/>
        <a:buChar char="•"/>
        <a:defRPr sz="2100" kern="1200">
          <a:solidFill>
            <a:schemeClr val="tx1"/>
          </a:solidFill>
          <a:latin typeface="+mn-lt"/>
          <a:ea typeface="+mn-ea"/>
          <a:cs typeface="+mn-cs"/>
        </a:defRPr>
      </a:lvl6pPr>
      <a:lvl7pPr marL="3537405" indent="-272108" algn="l" defTabSz="1088433" rtl="0" eaLnBrk="1" latinLnBrk="0" hangingPunct="1">
        <a:lnSpc>
          <a:spcPct val="90000"/>
        </a:lnSpc>
        <a:spcBef>
          <a:spcPts val="595"/>
        </a:spcBef>
        <a:buFont typeface="Arial" panose="020B0604020202020204" pitchFamily="34" charset="0"/>
        <a:buChar char="•"/>
        <a:defRPr sz="2100" kern="1200">
          <a:solidFill>
            <a:schemeClr val="tx1"/>
          </a:solidFill>
          <a:latin typeface="+mn-lt"/>
          <a:ea typeface="+mn-ea"/>
          <a:cs typeface="+mn-cs"/>
        </a:defRPr>
      </a:lvl7pPr>
      <a:lvl8pPr marL="4081621" indent="-272108" algn="l" defTabSz="1088433" rtl="0" eaLnBrk="1" latinLnBrk="0" hangingPunct="1">
        <a:lnSpc>
          <a:spcPct val="90000"/>
        </a:lnSpc>
        <a:spcBef>
          <a:spcPts val="595"/>
        </a:spcBef>
        <a:buFont typeface="Arial" panose="020B0604020202020204" pitchFamily="34" charset="0"/>
        <a:buChar char="•"/>
        <a:defRPr sz="2100" kern="1200">
          <a:solidFill>
            <a:schemeClr val="tx1"/>
          </a:solidFill>
          <a:latin typeface="+mn-lt"/>
          <a:ea typeface="+mn-ea"/>
          <a:cs typeface="+mn-cs"/>
        </a:defRPr>
      </a:lvl8pPr>
      <a:lvl9pPr marL="4625836" indent="-272108" algn="l" defTabSz="1088433" rtl="0" eaLnBrk="1" latinLnBrk="0" hangingPunct="1">
        <a:lnSpc>
          <a:spcPct val="90000"/>
        </a:lnSpc>
        <a:spcBef>
          <a:spcPts val="595"/>
        </a:spcBef>
        <a:buFont typeface="Arial" panose="020B0604020202020204" pitchFamily="34" charset="0"/>
        <a:buChar char="•"/>
        <a:defRPr sz="2100" kern="1200">
          <a:solidFill>
            <a:schemeClr val="tx1"/>
          </a:solidFill>
          <a:latin typeface="+mn-lt"/>
          <a:ea typeface="+mn-ea"/>
          <a:cs typeface="+mn-cs"/>
        </a:defRPr>
      </a:lvl9pPr>
    </p:bodyStyle>
    <p:otherStyle>
      <a:defPPr>
        <a:defRPr lang="en-US"/>
      </a:defPPr>
      <a:lvl1pPr marL="0" algn="l" defTabSz="1088433" rtl="0" eaLnBrk="1" latinLnBrk="0" hangingPunct="1">
        <a:defRPr sz="2100" kern="1200">
          <a:solidFill>
            <a:schemeClr val="tx1"/>
          </a:solidFill>
          <a:latin typeface="+mn-lt"/>
          <a:ea typeface="+mn-ea"/>
          <a:cs typeface="+mn-cs"/>
        </a:defRPr>
      </a:lvl1pPr>
      <a:lvl2pPr marL="544216" algn="l" defTabSz="1088433" rtl="0" eaLnBrk="1" latinLnBrk="0" hangingPunct="1">
        <a:defRPr sz="2100" kern="1200">
          <a:solidFill>
            <a:schemeClr val="tx1"/>
          </a:solidFill>
          <a:latin typeface="+mn-lt"/>
          <a:ea typeface="+mn-ea"/>
          <a:cs typeface="+mn-cs"/>
        </a:defRPr>
      </a:lvl2pPr>
      <a:lvl3pPr marL="1088433" algn="l" defTabSz="1088433" rtl="0" eaLnBrk="1" latinLnBrk="0" hangingPunct="1">
        <a:defRPr sz="2100" kern="1200">
          <a:solidFill>
            <a:schemeClr val="tx1"/>
          </a:solidFill>
          <a:latin typeface="+mn-lt"/>
          <a:ea typeface="+mn-ea"/>
          <a:cs typeface="+mn-cs"/>
        </a:defRPr>
      </a:lvl3pPr>
      <a:lvl4pPr marL="1632649" algn="l" defTabSz="1088433" rtl="0" eaLnBrk="1" latinLnBrk="0" hangingPunct="1">
        <a:defRPr sz="2100" kern="1200">
          <a:solidFill>
            <a:schemeClr val="tx1"/>
          </a:solidFill>
          <a:latin typeface="+mn-lt"/>
          <a:ea typeface="+mn-ea"/>
          <a:cs typeface="+mn-cs"/>
        </a:defRPr>
      </a:lvl4pPr>
      <a:lvl5pPr marL="2176864" algn="l" defTabSz="1088433" rtl="0" eaLnBrk="1" latinLnBrk="0" hangingPunct="1">
        <a:defRPr sz="2100" kern="1200">
          <a:solidFill>
            <a:schemeClr val="tx1"/>
          </a:solidFill>
          <a:latin typeface="+mn-lt"/>
          <a:ea typeface="+mn-ea"/>
          <a:cs typeface="+mn-cs"/>
        </a:defRPr>
      </a:lvl5pPr>
      <a:lvl6pPr marL="2721079" algn="l" defTabSz="1088433" rtl="0" eaLnBrk="1" latinLnBrk="0" hangingPunct="1">
        <a:defRPr sz="2100" kern="1200">
          <a:solidFill>
            <a:schemeClr val="tx1"/>
          </a:solidFill>
          <a:latin typeface="+mn-lt"/>
          <a:ea typeface="+mn-ea"/>
          <a:cs typeface="+mn-cs"/>
        </a:defRPr>
      </a:lvl6pPr>
      <a:lvl7pPr marL="3265296" algn="l" defTabSz="1088433" rtl="0" eaLnBrk="1" latinLnBrk="0" hangingPunct="1">
        <a:defRPr sz="2100" kern="1200">
          <a:solidFill>
            <a:schemeClr val="tx1"/>
          </a:solidFill>
          <a:latin typeface="+mn-lt"/>
          <a:ea typeface="+mn-ea"/>
          <a:cs typeface="+mn-cs"/>
        </a:defRPr>
      </a:lvl7pPr>
      <a:lvl8pPr marL="3809512" algn="l" defTabSz="1088433" rtl="0" eaLnBrk="1" latinLnBrk="0" hangingPunct="1">
        <a:defRPr sz="2100" kern="1200">
          <a:solidFill>
            <a:schemeClr val="tx1"/>
          </a:solidFill>
          <a:latin typeface="+mn-lt"/>
          <a:ea typeface="+mn-ea"/>
          <a:cs typeface="+mn-cs"/>
        </a:defRPr>
      </a:lvl8pPr>
      <a:lvl9pPr marL="4353728" algn="l" defTabSz="1088433"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6218159"/>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 id="2147483857" r:id="rId13"/>
    <p:sldLayoutId id="2147483858" r:id="rId14"/>
    <p:sldLayoutId id="2147483859" r:id="rId15"/>
    <p:sldLayoutId id="2147483860" r:id="rId16"/>
    <p:sldLayoutId id="2147483861" r:id="rId17"/>
  </p:sldLayoutIdLst>
  <p:txStyles>
    <p:titleStyle>
      <a:lvl1pPr algn="l" defTabSz="91434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5" indent="-228585" algn="l" defTabSz="914341" rtl="0" eaLnBrk="1" latinLnBrk="0" hangingPunct="1">
        <a:lnSpc>
          <a:spcPct val="90000"/>
        </a:lnSpc>
        <a:spcBef>
          <a:spcPts val="1000"/>
        </a:spcBef>
        <a:buFont typeface="Arial" panose="020B0604020202020204" pitchFamily="34" charset="0"/>
        <a:buChar char="•"/>
        <a:defRPr sz="2900" kern="1200">
          <a:solidFill>
            <a:schemeClr val="tx1"/>
          </a:solidFill>
          <a:latin typeface="+mn-lt"/>
          <a:ea typeface="+mn-ea"/>
          <a:cs typeface="+mn-cs"/>
        </a:defRPr>
      </a:lvl1pPr>
      <a:lvl2pPr marL="685756" indent="-228585" algn="l" defTabSz="91434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27" indent="-228585" algn="l" defTabSz="91434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98" indent="-228585" algn="l" defTabSz="91434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68" indent="-228585" algn="l" defTabSz="91434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39" indent="-228585" algn="l" defTabSz="91434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10" indent="-228585" algn="l" defTabSz="91434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81" indent="-228585" algn="l" defTabSz="91434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51" indent="-228585" algn="l" defTabSz="91434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41" rtl="0" eaLnBrk="1" latinLnBrk="0" hangingPunct="1">
        <a:defRPr sz="1800" kern="1200">
          <a:solidFill>
            <a:schemeClr val="tx1"/>
          </a:solidFill>
          <a:latin typeface="+mn-lt"/>
          <a:ea typeface="+mn-ea"/>
          <a:cs typeface="+mn-cs"/>
        </a:defRPr>
      </a:lvl1pPr>
      <a:lvl2pPr marL="457171" algn="l" defTabSz="914341" rtl="0" eaLnBrk="1" latinLnBrk="0" hangingPunct="1">
        <a:defRPr sz="1800" kern="1200">
          <a:solidFill>
            <a:schemeClr val="tx1"/>
          </a:solidFill>
          <a:latin typeface="+mn-lt"/>
          <a:ea typeface="+mn-ea"/>
          <a:cs typeface="+mn-cs"/>
        </a:defRPr>
      </a:lvl2pPr>
      <a:lvl3pPr marL="914341" algn="l" defTabSz="914341" rtl="0" eaLnBrk="1" latinLnBrk="0" hangingPunct="1">
        <a:defRPr sz="1800" kern="1200">
          <a:solidFill>
            <a:schemeClr val="tx1"/>
          </a:solidFill>
          <a:latin typeface="+mn-lt"/>
          <a:ea typeface="+mn-ea"/>
          <a:cs typeface="+mn-cs"/>
        </a:defRPr>
      </a:lvl3pPr>
      <a:lvl4pPr marL="1371512" algn="l" defTabSz="914341" rtl="0" eaLnBrk="1" latinLnBrk="0" hangingPunct="1">
        <a:defRPr sz="1800" kern="1200">
          <a:solidFill>
            <a:schemeClr val="tx1"/>
          </a:solidFill>
          <a:latin typeface="+mn-lt"/>
          <a:ea typeface="+mn-ea"/>
          <a:cs typeface="+mn-cs"/>
        </a:defRPr>
      </a:lvl4pPr>
      <a:lvl5pPr marL="1828683" algn="l" defTabSz="914341" rtl="0" eaLnBrk="1" latinLnBrk="0" hangingPunct="1">
        <a:defRPr sz="1800" kern="1200">
          <a:solidFill>
            <a:schemeClr val="tx1"/>
          </a:solidFill>
          <a:latin typeface="+mn-lt"/>
          <a:ea typeface="+mn-ea"/>
          <a:cs typeface="+mn-cs"/>
        </a:defRPr>
      </a:lvl5pPr>
      <a:lvl6pPr marL="2285854" algn="l" defTabSz="914341" rtl="0" eaLnBrk="1" latinLnBrk="0" hangingPunct="1">
        <a:defRPr sz="1800" kern="1200">
          <a:solidFill>
            <a:schemeClr val="tx1"/>
          </a:solidFill>
          <a:latin typeface="+mn-lt"/>
          <a:ea typeface="+mn-ea"/>
          <a:cs typeface="+mn-cs"/>
        </a:defRPr>
      </a:lvl6pPr>
      <a:lvl7pPr marL="2743024" algn="l" defTabSz="914341" rtl="0" eaLnBrk="1" latinLnBrk="0" hangingPunct="1">
        <a:defRPr sz="1800" kern="1200">
          <a:solidFill>
            <a:schemeClr val="tx1"/>
          </a:solidFill>
          <a:latin typeface="+mn-lt"/>
          <a:ea typeface="+mn-ea"/>
          <a:cs typeface="+mn-cs"/>
        </a:defRPr>
      </a:lvl7pPr>
      <a:lvl8pPr marL="3200195" algn="l" defTabSz="914341" rtl="0" eaLnBrk="1" latinLnBrk="0" hangingPunct="1">
        <a:defRPr sz="1800" kern="1200">
          <a:solidFill>
            <a:schemeClr val="tx1"/>
          </a:solidFill>
          <a:latin typeface="+mn-lt"/>
          <a:ea typeface="+mn-ea"/>
          <a:cs typeface="+mn-cs"/>
        </a:defRPr>
      </a:lvl8pPr>
      <a:lvl9pPr marL="3657366" algn="l" defTabSz="91434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10869785" y="0"/>
            <a:ext cx="1320628" cy="6859588"/>
          </a:xfrm>
          <a:prstGeom prst="rect">
            <a:avLst/>
          </a:prstGeom>
          <a:blipFill>
            <a:blip r:embed="rId15">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lIns="108850" tIns="54425" rIns="108850" bIns="54425" anchor="ctr"/>
          <a:lstStyle>
            <a:extLst/>
          </a:lstStyle>
          <a:p>
            <a:pPr algn="ctr" eaLnBrk="1" latinLnBrk="0" hangingPunct="1"/>
            <a:endParaRPr kumimoji="0" lang="en-US"/>
          </a:p>
        </p:txBody>
      </p:sp>
      <p:sp>
        <p:nvSpPr>
          <p:cNvPr id="3" name="Title Placeholder 2"/>
          <p:cNvSpPr>
            <a:spLocks noGrp="1"/>
          </p:cNvSpPr>
          <p:nvPr>
            <p:ph type="title"/>
          </p:nvPr>
        </p:nvSpPr>
        <p:spPr>
          <a:xfrm>
            <a:off x="609520" y="320114"/>
            <a:ext cx="9650744" cy="1143265"/>
          </a:xfrm>
          <a:prstGeom prst="rect">
            <a:avLst/>
          </a:prstGeom>
        </p:spPr>
        <p:txBody>
          <a:bodyPr vert="horz" lIns="54425" tIns="0" rIns="54425"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609520" y="1609789"/>
            <a:ext cx="9650744" cy="4847442"/>
          </a:xfrm>
          <a:prstGeom prst="rect">
            <a:avLst/>
          </a:prstGeom>
        </p:spPr>
        <p:txBody>
          <a:bodyPr vert="horz" lIns="108850" tIns="54425" rIns="108850" bIns="54425">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5660511" y="6559464"/>
            <a:ext cx="2669604" cy="226955"/>
          </a:xfrm>
          <a:prstGeom prst="rect">
            <a:avLst/>
          </a:prstGeom>
        </p:spPr>
        <p:txBody>
          <a:bodyPr vert="horz" lIns="108850" tIns="0" rIns="108850" bIns="0" anchor="b"/>
          <a:lstStyle>
            <a:lvl1pPr algn="l" eaLnBrk="1" latinLnBrk="0" hangingPunct="1">
              <a:defRPr kumimoji="0" sz="1200">
                <a:solidFill>
                  <a:schemeClr val="tx2"/>
                </a:solidFill>
              </a:defRPr>
            </a:lvl1pPr>
            <a:extLst/>
          </a:lstStyle>
          <a:p>
            <a:pPr eaLnBrk="1" latinLnBrk="0" hangingPunct="1"/>
            <a:fld id="{F8CFA630-13BB-46C4-BD44-B2C5F9B66074}" type="datetimeFigureOut">
              <a:rPr lang="en-US" smtClean="0"/>
              <a:pPr eaLnBrk="1" latinLnBrk="0" hangingPunct="1"/>
              <a:t>9/6/2019</a:t>
            </a:fld>
            <a:endParaRPr lang="en-US" sz="1200" dirty="0">
              <a:solidFill>
                <a:schemeClr val="tx2"/>
              </a:solidFill>
            </a:endParaRPr>
          </a:p>
        </p:txBody>
      </p:sp>
      <p:sp>
        <p:nvSpPr>
          <p:cNvPr id="4" name="Footer Placeholder 3"/>
          <p:cNvSpPr>
            <a:spLocks noGrp="1"/>
          </p:cNvSpPr>
          <p:nvPr>
            <p:ph type="ftr" sz="quarter" idx="3"/>
          </p:nvPr>
        </p:nvSpPr>
        <p:spPr>
          <a:xfrm>
            <a:off x="609521" y="6559464"/>
            <a:ext cx="4876165" cy="228653"/>
          </a:xfrm>
          <a:prstGeom prst="rect">
            <a:avLst/>
          </a:prstGeom>
        </p:spPr>
        <p:txBody>
          <a:bodyPr vert="horz" lIns="108850" tIns="0" rIns="108850" bIns="0" anchor="b"/>
          <a:lstStyle>
            <a:lvl1pPr algn="r" eaLnBrk="1" latinLnBrk="0" hangingPunct="1">
              <a:defRPr kumimoji="0" sz="1200">
                <a:solidFill>
                  <a:schemeClr val="tx2"/>
                </a:solidFill>
              </a:defRPr>
            </a:lvl1pPr>
            <a:extLst/>
          </a:lstStyle>
          <a:p>
            <a:pPr algn="r" eaLnBrk="1" latinLnBrk="0" hangingPunct="1"/>
            <a:endParaRPr kumimoji="0" lang="en-US" sz="1200" dirty="0">
              <a:solidFill>
                <a:schemeClr val="tx2"/>
              </a:solidFill>
            </a:endParaRPr>
          </a:p>
        </p:txBody>
      </p:sp>
      <p:sp>
        <p:nvSpPr>
          <p:cNvPr id="16" name="Slide Number Placeholder 15"/>
          <p:cNvSpPr>
            <a:spLocks noGrp="1"/>
          </p:cNvSpPr>
          <p:nvPr>
            <p:ph type="sldNum" sz="quarter" idx="4"/>
          </p:nvPr>
        </p:nvSpPr>
        <p:spPr>
          <a:xfrm>
            <a:off x="8334179" y="6557766"/>
            <a:ext cx="784346" cy="228653"/>
          </a:xfrm>
          <a:prstGeom prst="rect">
            <a:avLst/>
          </a:prstGeom>
        </p:spPr>
        <p:txBody>
          <a:bodyPr vert="horz" lIns="0" tIns="0" rIns="0" bIns="0" anchor="b"/>
          <a:lstStyle>
            <a:lvl1pPr algn="r" eaLnBrk="1" latinLnBrk="0" hangingPunct="1">
              <a:defRPr kumimoji="0" sz="1300">
                <a:solidFill>
                  <a:schemeClr val="tx2"/>
                </a:solidFill>
              </a:defRPr>
            </a:lvl1pPr>
            <a:extLst/>
          </a:lstStyle>
          <a:p>
            <a:pPr algn="r" eaLnBrk="1" latinLnBrk="0" hangingPunct="1"/>
            <a:fld id="{BC5217A8-0E06-4059-AC45-433E2E67A85D}" type="slidenum">
              <a:rPr kumimoji="0" lang="en-US" smtClean="0"/>
              <a:pPr algn="r" eaLnBrk="1" latinLnBrk="0" hangingPunct="1"/>
              <a:t>‹#›</a:t>
            </a:fld>
            <a:endParaRPr kumimoji="0" lang="en-US" sz="1300" dirty="0">
              <a:solidFill>
                <a:schemeClr val="tx2"/>
              </a:solidFill>
            </a:endParaRPr>
          </a:p>
        </p:txBody>
      </p:sp>
    </p:spTree>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 id="2147483930" r:id="rId12"/>
    <p:sldLayoutId id="2147483931" r:id="rId13"/>
  </p:sldLayoutIdLst>
  <p:txStyles>
    <p:titleStyle>
      <a:lvl1pPr algn="l" rtl="0" eaLnBrk="1" latinLnBrk="0" hangingPunct="1">
        <a:spcBef>
          <a:spcPct val="0"/>
        </a:spcBef>
        <a:buNone/>
        <a:defRPr kumimoji="0" sz="45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326551" indent="-326551" algn="l" rtl="0" eaLnBrk="1" latinLnBrk="0" hangingPunct="1">
        <a:spcBef>
          <a:spcPts val="714"/>
        </a:spcBef>
        <a:buClr>
          <a:schemeClr val="tx2"/>
        </a:buClr>
        <a:buSzPct val="73000"/>
        <a:buFont typeface="Wingdings 2"/>
        <a:buChar char=""/>
        <a:defRPr kumimoji="0" sz="3100" kern="1200" baseline="0">
          <a:solidFill>
            <a:schemeClr val="tx1"/>
          </a:solidFill>
          <a:latin typeface="+mn-lt"/>
          <a:ea typeface="+mn-ea"/>
          <a:cs typeface="+mn-cs"/>
        </a:defRPr>
      </a:lvl1pPr>
      <a:lvl2pPr marL="620446" indent="-272125" algn="l" rtl="0" eaLnBrk="1" latinLnBrk="0" hangingPunct="1">
        <a:spcBef>
          <a:spcPts val="595"/>
        </a:spcBef>
        <a:buClr>
          <a:schemeClr val="accent4"/>
        </a:buClr>
        <a:buSzPct val="80000"/>
        <a:buFont typeface="Wingdings 2"/>
        <a:buChar char=""/>
        <a:defRPr kumimoji="0" sz="2700" kern="1200">
          <a:solidFill>
            <a:schemeClr val="tx1">
              <a:tint val="85000"/>
            </a:schemeClr>
          </a:solidFill>
          <a:latin typeface="+mn-lt"/>
          <a:ea typeface="+mn-ea"/>
          <a:cs typeface="+mn-cs"/>
        </a:defRPr>
      </a:lvl2pPr>
      <a:lvl3pPr marL="903456" indent="-272125" algn="l" rtl="0" eaLnBrk="1" latinLnBrk="0" hangingPunct="1">
        <a:spcBef>
          <a:spcPts val="476"/>
        </a:spcBef>
        <a:buClr>
          <a:schemeClr val="accent4"/>
        </a:buClr>
        <a:buSzPct val="60000"/>
        <a:buFont typeface="Wingdings"/>
        <a:buChar char=""/>
        <a:defRPr kumimoji="0" sz="2400" kern="1200">
          <a:solidFill>
            <a:schemeClr val="tx1"/>
          </a:solidFill>
          <a:latin typeface="+mn-lt"/>
          <a:ea typeface="+mn-ea"/>
          <a:cs typeface="+mn-cs"/>
        </a:defRPr>
      </a:lvl3pPr>
      <a:lvl4pPr marL="1197352" indent="-272125" algn="l" rtl="0" eaLnBrk="1" latinLnBrk="0" hangingPunct="1">
        <a:spcBef>
          <a:spcPct val="20000"/>
        </a:spcBef>
        <a:buClr>
          <a:schemeClr val="accent4"/>
        </a:buClr>
        <a:buSzPct val="80000"/>
        <a:buFont typeface="Wingdings 2"/>
        <a:buChar char=""/>
        <a:defRPr kumimoji="0" sz="2400" kern="1200">
          <a:solidFill>
            <a:schemeClr val="tx1">
              <a:tint val="85000"/>
            </a:schemeClr>
          </a:solidFill>
          <a:latin typeface="+mn-lt"/>
          <a:ea typeface="+mn-ea"/>
          <a:cs typeface="+mn-cs"/>
        </a:defRPr>
      </a:lvl4pPr>
      <a:lvl5pPr marL="1523902" indent="-272125" algn="l" rtl="0" eaLnBrk="1" latinLnBrk="0" hangingPunct="1">
        <a:spcBef>
          <a:spcPts val="476"/>
        </a:spcBef>
        <a:buClr>
          <a:schemeClr val="accent4"/>
        </a:buClr>
        <a:buSzPct val="70000"/>
        <a:buFont typeface="Wingdings"/>
        <a:buChar char=""/>
        <a:defRPr kumimoji="0" sz="2100" kern="1200">
          <a:solidFill>
            <a:schemeClr val="tx1"/>
          </a:solidFill>
          <a:latin typeface="+mn-lt"/>
          <a:ea typeface="+mn-ea"/>
          <a:cs typeface="+mn-cs"/>
        </a:defRPr>
      </a:lvl5pPr>
      <a:lvl6pPr marL="1752488" indent="-217700" algn="l" rtl="0" eaLnBrk="1" latinLnBrk="0" hangingPunct="1">
        <a:spcBef>
          <a:spcPts val="476"/>
        </a:spcBef>
        <a:buClr>
          <a:schemeClr val="accent4"/>
        </a:buClr>
        <a:buSzPct val="80000"/>
        <a:buFont typeface="Wingdings 2"/>
        <a:buChar char=""/>
        <a:defRPr kumimoji="0" sz="2100" kern="1200">
          <a:solidFill>
            <a:schemeClr val="tx1">
              <a:tint val="85000"/>
            </a:schemeClr>
          </a:solidFill>
          <a:latin typeface="+mn-lt"/>
          <a:ea typeface="+mn-ea"/>
          <a:cs typeface="+mn-cs"/>
        </a:defRPr>
      </a:lvl6pPr>
      <a:lvl7pPr marL="1991958" indent="-217700" algn="l" rtl="0" eaLnBrk="1" latinLnBrk="0" hangingPunct="1">
        <a:spcBef>
          <a:spcPct val="20000"/>
        </a:spcBef>
        <a:buClr>
          <a:schemeClr val="accent4"/>
        </a:buClr>
        <a:buSzPct val="80000"/>
        <a:buFont typeface="Wingdings 2"/>
        <a:buChar char=""/>
        <a:defRPr kumimoji="0" sz="1900" kern="1200" baseline="0">
          <a:solidFill>
            <a:schemeClr val="tx1"/>
          </a:solidFill>
          <a:latin typeface="+mn-lt"/>
          <a:ea typeface="+mn-ea"/>
          <a:cs typeface="+mn-cs"/>
        </a:defRPr>
      </a:lvl7pPr>
      <a:lvl8pPr marL="2198774" indent="-217700" algn="l" rtl="0" eaLnBrk="1" latinLnBrk="0" hangingPunct="1">
        <a:spcBef>
          <a:spcPts val="357"/>
        </a:spcBef>
        <a:buClr>
          <a:schemeClr val="accent4"/>
        </a:buClr>
        <a:buSzPct val="100000"/>
        <a:buChar char="•"/>
        <a:defRPr kumimoji="0" sz="1900" kern="1200" baseline="0">
          <a:solidFill>
            <a:schemeClr val="tx1">
              <a:tint val="85000"/>
            </a:schemeClr>
          </a:solidFill>
          <a:latin typeface="+mn-lt"/>
          <a:ea typeface="+mn-ea"/>
          <a:cs typeface="+mn-cs"/>
        </a:defRPr>
      </a:lvl8pPr>
      <a:lvl9pPr marL="2449129" indent="-217700" algn="l" rtl="0" eaLnBrk="1" latinLnBrk="0" hangingPunct="1">
        <a:spcBef>
          <a:spcPct val="20000"/>
        </a:spcBef>
        <a:buClr>
          <a:schemeClr val="accent4"/>
        </a:buClr>
        <a:buSzPct val="100000"/>
        <a:buFont typeface="Wingdings"/>
        <a:buChar char="§"/>
        <a:defRPr kumimoji="0" sz="17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544251" algn="l" rtl="0" eaLnBrk="1" latinLnBrk="0" hangingPunct="1">
        <a:defRPr kumimoji="0" kern="1200">
          <a:solidFill>
            <a:schemeClr val="tx1"/>
          </a:solidFill>
          <a:latin typeface="+mn-lt"/>
          <a:ea typeface="+mn-ea"/>
          <a:cs typeface="+mn-cs"/>
        </a:defRPr>
      </a:lvl2pPr>
      <a:lvl3pPr marL="1088502" algn="l" rtl="0" eaLnBrk="1" latinLnBrk="0" hangingPunct="1">
        <a:defRPr kumimoji="0" kern="1200">
          <a:solidFill>
            <a:schemeClr val="tx1"/>
          </a:solidFill>
          <a:latin typeface="+mn-lt"/>
          <a:ea typeface="+mn-ea"/>
          <a:cs typeface="+mn-cs"/>
        </a:defRPr>
      </a:lvl3pPr>
      <a:lvl4pPr marL="1632753" algn="l" rtl="0" eaLnBrk="1" latinLnBrk="0" hangingPunct="1">
        <a:defRPr kumimoji="0" kern="1200">
          <a:solidFill>
            <a:schemeClr val="tx1"/>
          </a:solidFill>
          <a:latin typeface="+mn-lt"/>
          <a:ea typeface="+mn-ea"/>
          <a:cs typeface="+mn-cs"/>
        </a:defRPr>
      </a:lvl4pPr>
      <a:lvl5pPr marL="2177004" algn="l" rtl="0" eaLnBrk="1" latinLnBrk="0" hangingPunct="1">
        <a:defRPr kumimoji="0" kern="1200">
          <a:solidFill>
            <a:schemeClr val="tx1"/>
          </a:solidFill>
          <a:latin typeface="+mn-lt"/>
          <a:ea typeface="+mn-ea"/>
          <a:cs typeface="+mn-cs"/>
        </a:defRPr>
      </a:lvl5pPr>
      <a:lvl6pPr marL="2721254" algn="l" rtl="0" eaLnBrk="1" latinLnBrk="0" hangingPunct="1">
        <a:defRPr kumimoji="0" kern="1200">
          <a:solidFill>
            <a:schemeClr val="tx1"/>
          </a:solidFill>
          <a:latin typeface="+mn-lt"/>
          <a:ea typeface="+mn-ea"/>
          <a:cs typeface="+mn-cs"/>
        </a:defRPr>
      </a:lvl6pPr>
      <a:lvl7pPr marL="3265505" algn="l" rtl="0" eaLnBrk="1" latinLnBrk="0" hangingPunct="1">
        <a:defRPr kumimoji="0" kern="1200">
          <a:solidFill>
            <a:schemeClr val="tx1"/>
          </a:solidFill>
          <a:latin typeface="+mn-lt"/>
          <a:ea typeface="+mn-ea"/>
          <a:cs typeface="+mn-cs"/>
        </a:defRPr>
      </a:lvl7pPr>
      <a:lvl8pPr marL="3809756" algn="l" rtl="0" eaLnBrk="1" latinLnBrk="0" hangingPunct="1">
        <a:defRPr kumimoji="0" kern="1200">
          <a:solidFill>
            <a:schemeClr val="tx1"/>
          </a:solidFill>
          <a:latin typeface="+mn-lt"/>
          <a:ea typeface="+mn-ea"/>
          <a:cs typeface="+mn-cs"/>
        </a:defRPr>
      </a:lvl8pPr>
      <a:lvl9pPr marL="4354007"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46.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47.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7.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885406" y="3810794"/>
            <a:ext cx="8153400" cy="28194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b="1" dirty="0"/>
              <a:t>B</a:t>
            </a:r>
            <a:r>
              <a:rPr lang="en-US" sz="2400" b="1" dirty="0"/>
              <a:t>A</a:t>
            </a:r>
            <a:r>
              <a:rPr lang="id-ID" sz="2400" b="1" dirty="0"/>
              <a:t>WASLU KABUPATEN </a:t>
            </a:r>
            <a:r>
              <a:rPr lang="id-ID" sz="2400" b="1" dirty="0" smtClean="0"/>
              <a:t>SIGI</a:t>
            </a:r>
            <a:endParaRPr lang="en-US" sz="2400" b="1" dirty="0" smtClean="0"/>
          </a:p>
          <a:p>
            <a:pPr algn="ctr"/>
            <a:r>
              <a:rPr lang="en-US" sz="2400" b="1" dirty="0" smtClean="0"/>
              <a:t>DIVISI PENGAWASAN DAN HUBUNGAN ANTAR LEMBAGA</a:t>
            </a:r>
            <a:endParaRPr lang="id-ID" sz="2400" b="1" dirty="0"/>
          </a:p>
        </p:txBody>
      </p:sp>
      <p:sp>
        <p:nvSpPr>
          <p:cNvPr id="3" name="Rounded Rectangle 2"/>
          <p:cNvSpPr/>
          <p:nvPr/>
        </p:nvSpPr>
        <p:spPr>
          <a:xfrm>
            <a:off x="1523206" y="1677194"/>
            <a:ext cx="9144000" cy="1981200"/>
          </a:xfrm>
          <a:prstGeom prst="roundRect">
            <a:avLst/>
          </a:prstGeom>
          <a:solidFill>
            <a:schemeClr val="tx2">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600" b="1" dirty="0">
                <a:ln w="0"/>
                <a:solidFill>
                  <a:schemeClr val="bg1"/>
                </a:solidFill>
                <a:effectLst>
                  <a:outerShdw blurRad="38100" dist="19050" dir="2700000" algn="tl" rotWithShape="0">
                    <a:schemeClr val="dk1">
                      <a:alpha val="40000"/>
                    </a:schemeClr>
                  </a:outerShdw>
                </a:effectLst>
              </a:rPr>
              <a:t>HASIL PENGAWASAN PEMILU </a:t>
            </a:r>
            <a:r>
              <a:rPr lang="en-US" sz="3600" b="1" dirty="0" smtClean="0">
                <a:ln w="0"/>
                <a:solidFill>
                  <a:schemeClr val="bg1"/>
                </a:solidFill>
                <a:effectLst>
                  <a:outerShdw blurRad="38100" dist="19050" dir="2700000" algn="tl" rotWithShape="0">
                    <a:schemeClr val="dk1">
                      <a:alpha val="40000"/>
                    </a:schemeClr>
                  </a:outerShdw>
                </a:effectLst>
              </a:rPr>
              <a:t>SERENTAK</a:t>
            </a:r>
          </a:p>
          <a:p>
            <a:pPr algn="ctr"/>
            <a:r>
              <a:rPr lang="id-ID" sz="3600" b="1" dirty="0" smtClean="0">
                <a:ln w="0"/>
                <a:solidFill>
                  <a:schemeClr val="bg1"/>
                </a:solidFill>
                <a:effectLst>
                  <a:outerShdw blurRad="38100" dist="19050" dir="2700000" algn="tl" rotWithShape="0">
                    <a:schemeClr val="dk1">
                      <a:alpha val="40000"/>
                    </a:schemeClr>
                  </a:outerShdw>
                </a:effectLst>
              </a:rPr>
              <a:t>TAHUN </a:t>
            </a:r>
            <a:r>
              <a:rPr lang="id-ID" sz="3600" b="1" dirty="0">
                <a:ln w="0"/>
                <a:solidFill>
                  <a:schemeClr val="bg1"/>
                </a:solidFill>
                <a:effectLst>
                  <a:outerShdw blurRad="38100" dist="19050" dir="2700000" algn="tl" rotWithShape="0">
                    <a:schemeClr val="dk1">
                      <a:alpha val="40000"/>
                    </a:schemeClr>
                  </a:outerShdw>
                </a:effectLst>
              </a:rPr>
              <a:t>2019</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3" y="0"/>
            <a:ext cx="4752975"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990653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531720039"/>
              </p:ext>
            </p:extLst>
          </p:nvPr>
        </p:nvGraphicFramePr>
        <p:xfrm>
          <a:off x="608806" y="1448594"/>
          <a:ext cx="9592235" cy="4988413"/>
        </p:xfrm>
        <a:graphic>
          <a:graphicData uri="http://schemas.openxmlformats.org/drawingml/2006/table">
            <a:tbl>
              <a:tblPr firstRow="1" firstCol="1" bandRow="1">
                <a:tableStyleId>{5C22544A-7EE6-4342-B048-85BDC9FD1C3A}</a:tableStyleId>
              </a:tblPr>
              <a:tblGrid>
                <a:gridCol w="457200"/>
                <a:gridCol w="838200"/>
                <a:gridCol w="838200"/>
                <a:gridCol w="1066800"/>
                <a:gridCol w="1066800"/>
                <a:gridCol w="685800"/>
                <a:gridCol w="914400"/>
                <a:gridCol w="533400"/>
                <a:gridCol w="1143000"/>
                <a:gridCol w="762000"/>
                <a:gridCol w="1286435"/>
              </a:tblGrid>
              <a:tr h="181380">
                <a:tc rowSpan="2">
                  <a:txBody>
                    <a:bodyPr/>
                    <a:lstStyle/>
                    <a:p>
                      <a:pPr marL="0" marR="0" algn="ctr">
                        <a:lnSpc>
                          <a:spcPct val="115000"/>
                        </a:lnSpc>
                        <a:spcBef>
                          <a:spcPts val="0"/>
                        </a:spcBef>
                        <a:spcAft>
                          <a:spcPts val="0"/>
                        </a:spcAft>
                      </a:pPr>
                      <a:r>
                        <a:rPr lang="en-US" sz="600" dirty="0">
                          <a:effectLst/>
                        </a:rPr>
                        <a:t>No</a:t>
                      </a:r>
                      <a:endParaRPr lang="en-US" sz="600" dirty="0">
                        <a:effectLst/>
                        <a:latin typeface="Calibri"/>
                        <a:ea typeface="Calibri"/>
                        <a:cs typeface="Times New Roman"/>
                      </a:endParaRPr>
                    </a:p>
                  </a:txBody>
                  <a:tcPr marL="48391" marR="48391" marT="0" marB="0" anchor="ctr"/>
                </a:tc>
                <a:tc rowSpan="2">
                  <a:txBody>
                    <a:bodyPr/>
                    <a:lstStyle/>
                    <a:p>
                      <a:pPr marL="0" marR="0" algn="ctr">
                        <a:lnSpc>
                          <a:spcPct val="115000"/>
                        </a:lnSpc>
                        <a:spcBef>
                          <a:spcPts val="0"/>
                        </a:spcBef>
                        <a:spcAft>
                          <a:spcPts val="0"/>
                        </a:spcAft>
                      </a:pPr>
                      <a:r>
                        <a:rPr lang="en-US" sz="600">
                          <a:effectLst/>
                        </a:rPr>
                        <a:t>Partai</a:t>
                      </a:r>
                      <a:endParaRPr lang="en-US" sz="600">
                        <a:effectLst/>
                        <a:latin typeface="Calibri"/>
                        <a:ea typeface="Calibri"/>
                        <a:cs typeface="Times New Roman"/>
                      </a:endParaRPr>
                    </a:p>
                  </a:txBody>
                  <a:tcPr marL="48391" marR="48391" marT="0" marB="0" anchor="ctr"/>
                </a:tc>
                <a:tc gridSpan="4">
                  <a:txBody>
                    <a:bodyPr/>
                    <a:lstStyle/>
                    <a:p>
                      <a:pPr marL="0" marR="0" algn="ctr">
                        <a:lnSpc>
                          <a:spcPct val="115000"/>
                        </a:lnSpc>
                        <a:spcBef>
                          <a:spcPts val="0"/>
                        </a:spcBef>
                        <a:spcAft>
                          <a:spcPts val="0"/>
                        </a:spcAft>
                      </a:pPr>
                      <a:r>
                        <a:rPr lang="en-US" sz="600" dirty="0" err="1">
                          <a:effectLst/>
                        </a:rPr>
                        <a:t>Jumlah</a:t>
                      </a:r>
                      <a:r>
                        <a:rPr lang="en-US" sz="600" dirty="0">
                          <a:effectLst/>
                        </a:rPr>
                        <a:t> Data SIPOL</a:t>
                      </a:r>
                      <a:endParaRPr lang="en-US" sz="600" dirty="0">
                        <a:effectLst/>
                        <a:latin typeface="Calibri"/>
                        <a:ea typeface="Calibri"/>
                        <a:cs typeface="Times New Roman"/>
                      </a:endParaRPr>
                    </a:p>
                  </a:txBody>
                  <a:tcPr marL="48391" marR="48391"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15000"/>
                        </a:lnSpc>
                        <a:spcBef>
                          <a:spcPts val="0"/>
                        </a:spcBef>
                        <a:spcAft>
                          <a:spcPts val="0"/>
                        </a:spcAft>
                      </a:pPr>
                      <a:r>
                        <a:rPr lang="en-US" sz="600">
                          <a:effectLst/>
                        </a:rPr>
                        <a:t>Jumlah Berkas yang diserahkan</a:t>
                      </a:r>
                      <a:endParaRPr lang="en-US" sz="600">
                        <a:effectLst/>
                        <a:latin typeface="Calibri"/>
                        <a:ea typeface="Calibri"/>
                        <a:cs typeface="Times New Roman"/>
                      </a:endParaRPr>
                    </a:p>
                  </a:txBody>
                  <a:tcPr marL="48391" marR="48391"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algn="ctr">
                        <a:lnSpc>
                          <a:spcPct val="115000"/>
                        </a:lnSpc>
                        <a:spcBef>
                          <a:spcPts val="0"/>
                        </a:spcBef>
                        <a:spcAft>
                          <a:spcPts val="0"/>
                        </a:spcAft>
                      </a:pPr>
                      <a:r>
                        <a:rPr lang="en-US" sz="600">
                          <a:effectLst/>
                        </a:rPr>
                        <a:t>Keterangan</a:t>
                      </a:r>
                      <a:endParaRPr lang="en-US" sz="600">
                        <a:effectLst/>
                        <a:latin typeface="Calibri"/>
                        <a:ea typeface="Calibri"/>
                        <a:cs typeface="Times New Roman"/>
                      </a:endParaRPr>
                    </a:p>
                  </a:txBody>
                  <a:tcPr marL="48391" marR="48391" marT="0" marB="0" anchor="ctr"/>
                </a:tc>
              </a:tr>
              <a:tr h="816492">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600">
                          <a:effectLst/>
                        </a:rPr>
                        <a:t>Jumlah Anggota</a:t>
                      </a:r>
                      <a:endParaRPr lang="en-US" sz="600">
                        <a:effectLst/>
                        <a:latin typeface="Calibri"/>
                        <a:ea typeface="Calibri"/>
                        <a:cs typeface="Times New Roman"/>
                      </a:endParaRPr>
                    </a:p>
                  </a:txBody>
                  <a:tcPr marL="48391" marR="48391" marT="0" marB="0" anchor="ctr"/>
                </a:tc>
                <a:tc>
                  <a:txBody>
                    <a:bodyPr/>
                    <a:lstStyle/>
                    <a:p>
                      <a:pPr marL="0" marR="0" algn="ctr">
                        <a:lnSpc>
                          <a:spcPct val="115000"/>
                        </a:lnSpc>
                        <a:spcBef>
                          <a:spcPts val="0"/>
                        </a:spcBef>
                        <a:spcAft>
                          <a:spcPts val="0"/>
                        </a:spcAft>
                      </a:pPr>
                      <a:r>
                        <a:rPr lang="en-US" sz="600">
                          <a:effectLst/>
                        </a:rPr>
                        <a:t>Jumlah Salinan dalam bentuk KTA</a:t>
                      </a:r>
                      <a:endParaRPr lang="en-US" sz="600">
                        <a:effectLst/>
                        <a:latin typeface="Calibri"/>
                        <a:ea typeface="Calibri"/>
                        <a:cs typeface="Times New Roman"/>
                      </a:endParaRPr>
                    </a:p>
                  </a:txBody>
                  <a:tcPr marL="48391" marR="48391" marT="0" marB="0" anchor="ctr"/>
                </a:tc>
                <a:tc>
                  <a:txBody>
                    <a:bodyPr/>
                    <a:lstStyle/>
                    <a:p>
                      <a:pPr marL="0" marR="0" algn="ctr">
                        <a:lnSpc>
                          <a:spcPct val="115000"/>
                        </a:lnSpc>
                        <a:spcBef>
                          <a:spcPts val="0"/>
                        </a:spcBef>
                        <a:spcAft>
                          <a:spcPts val="0"/>
                        </a:spcAft>
                      </a:pPr>
                      <a:r>
                        <a:rPr lang="en-US" sz="600">
                          <a:effectLst/>
                        </a:rPr>
                        <a:t>Jumlah Salinan dalam bentuk        E-KTP</a:t>
                      </a:r>
                      <a:endParaRPr lang="en-US" sz="600">
                        <a:effectLst/>
                        <a:latin typeface="Calibri"/>
                        <a:ea typeface="Calibri"/>
                        <a:cs typeface="Times New Roman"/>
                      </a:endParaRPr>
                    </a:p>
                  </a:txBody>
                  <a:tcPr marL="48391" marR="48391" marT="0" marB="0" anchor="ctr"/>
                </a:tc>
                <a:tc>
                  <a:txBody>
                    <a:bodyPr/>
                    <a:lstStyle/>
                    <a:p>
                      <a:pPr marL="0" marR="0" algn="ctr">
                        <a:lnSpc>
                          <a:spcPct val="115000"/>
                        </a:lnSpc>
                        <a:spcBef>
                          <a:spcPts val="0"/>
                        </a:spcBef>
                        <a:spcAft>
                          <a:spcPts val="0"/>
                        </a:spcAft>
                      </a:pPr>
                      <a:r>
                        <a:rPr lang="en-US" sz="600">
                          <a:effectLst/>
                        </a:rPr>
                        <a:t>Jumlah Salinan dalam bentuk SUKET</a:t>
                      </a:r>
                      <a:endParaRPr lang="en-US" sz="600">
                        <a:effectLst/>
                        <a:latin typeface="Calibri"/>
                        <a:ea typeface="Calibri"/>
                        <a:cs typeface="Times New Roman"/>
                      </a:endParaRPr>
                    </a:p>
                  </a:txBody>
                  <a:tcPr marL="48391" marR="48391" marT="0" marB="0" anchor="ctr"/>
                </a:tc>
                <a:tc>
                  <a:txBody>
                    <a:bodyPr/>
                    <a:lstStyle/>
                    <a:p>
                      <a:pPr marL="0" marR="0" algn="ctr">
                        <a:lnSpc>
                          <a:spcPct val="115000"/>
                        </a:lnSpc>
                        <a:spcBef>
                          <a:spcPts val="0"/>
                        </a:spcBef>
                        <a:spcAft>
                          <a:spcPts val="0"/>
                        </a:spcAft>
                      </a:pPr>
                      <a:r>
                        <a:rPr lang="en-US" sz="600">
                          <a:effectLst/>
                        </a:rPr>
                        <a:t>Jumlah Anggota</a:t>
                      </a:r>
                      <a:endParaRPr lang="en-US" sz="600">
                        <a:effectLst/>
                        <a:latin typeface="Calibri"/>
                        <a:ea typeface="Calibri"/>
                        <a:cs typeface="Times New Roman"/>
                      </a:endParaRPr>
                    </a:p>
                  </a:txBody>
                  <a:tcPr marL="48391" marR="48391" marT="0" marB="0" anchor="ctr"/>
                </a:tc>
                <a:tc>
                  <a:txBody>
                    <a:bodyPr/>
                    <a:lstStyle/>
                    <a:p>
                      <a:pPr marL="0" marR="0" algn="ctr">
                        <a:lnSpc>
                          <a:spcPct val="115000"/>
                        </a:lnSpc>
                        <a:spcBef>
                          <a:spcPts val="0"/>
                        </a:spcBef>
                        <a:spcAft>
                          <a:spcPts val="0"/>
                        </a:spcAft>
                      </a:pPr>
                      <a:r>
                        <a:rPr lang="en-US" sz="600">
                          <a:effectLst/>
                        </a:rPr>
                        <a:t>Jumlah Salinan dalam bentuk KTA</a:t>
                      </a:r>
                      <a:endParaRPr lang="en-US" sz="600">
                        <a:effectLst/>
                        <a:latin typeface="Calibri"/>
                        <a:ea typeface="Calibri"/>
                        <a:cs typeface="Times New Roman"/>
                      </a:endParaRPr>
                    </a:p>
                  </a:txBody>
                  <a:tcPr marL="48391" marR="48391" marT="0" marB="0" anchor="ctr"/>
                </a:tc>
                <a:tc>
                  <a:txBody>
                    <a:bodyPr/>
                    <a:lstStyle/>
                    <a:p>
                      <a:pPr marL="0" marR="0" algn="ctr">
                        <a:lnSpc>
                          <a:spcPct val="115000"/>
                        </a:lnSpc>
                        <a:spcBef>
                          <a:spcPts val="0"/>
                        </a:spcBef>
                        <a:spcAft>
                          <a:spcPts val="0"/>
                        </a:spcAft>
                      </a:pPr>
                      <a:r>
                        <a:rPr lang="en-US" sz="600" dirty="0" err="1">
                          <a:effectLst/>
                        </a:rPr>
                        <a:t>Jumlah</a:t>
                      </a:r>
                      <a:r>
                        <a:rPr lang="en-US" sz="600" dirty="0">
                          <a:effectLst/>
                        </a:rPr>
                        <a:t> </a:t>
                      </a:r>
                      <a:r>
                        <a:rPr lang="en-US" sz="600" dirty="0" err="1">
                          <a:effectLst/>
                        </a:rPr>
                        <a:t>Salinan</a:t>
                      </a:r>
                      <a:r>
                        <a:rPr lang="en-US" sz="600" dirty="0">
                          <a:effectLst/>
                        </a:rPr>
                        <a:t> </a:t>
                      </a:r>
                      <a:r>
                        <a:rPr lang="en-US" sz="600" dirty="0" err="1">
                          <a:effectLst/>
                        </a:rPr>
                        <a:t>dalam</a:t>
                      </a:r>
                      <a:r>
                        <a:rPr lang="en-US" sz="600" dirty="0">
                          <a:effectLst/>
                        </a:rPr>
                        <a:t> </a:t>
                      </a:r>
                      <a:r>
                        <a:rPr lang="en-US" sz="600" dirty="0" err="1">
                          <a:effectLst/>
                        </a:rPr>
                        <a:t>bentuk</a:t>
                      </a:r>
                      <a:r>
                        <a:rPr lang="en-US" sz="600" dirty="0">
                          <a:effectLst/>
                        </a:rPr>
                        <a:t>        E-KTP</a:t>
                      </a:r>
                      <a:endParaRPr lang="en-US" sz="600" dirty="0">
                        <a:effectLst/>
                        <a:latin typeface="Calibri"/>
                        <a:ea typeface="Calibri"/>
                        <a:cs typeface="Times New Roman"/>
                      </a:endParaRPr>
                    </a:p>
                  </a:txBody>
                  <a:tcPr marL="48391" marR="48391" marT="0" marB="0" anchor="ctr"/>
                </a:tc>
                <a:tc>
                  <a:txBody>
                    <a:bodyPr/>
                    <a:lstStyle/>
                    <a:p>
                      <a:pPr marL="0" marR="0" algn="ctr">
                        <a:lnSpc>
                          <a:spcPct val="115000"/>
                        </a:lnSpc>
                        <a:spcBef>
                          <a:spcPts val="0"/>
                        </a:spcBef>
                        <a:spcAft>
                          <a:spcPts val="0"/>
                        </a:spcAft>
                      </a:pPr>
                      <a:r>
                        <a:rPr lang="en-US" sz="600">
                          <a:effectLst/>
                        </a:rPr>
                        <a:t>Jumlah Salinan dalam bentuk SUKET</a:t>
                      </a:r>
                      <a:endParaRPr lang="en-US" sz="600">
                        <a:effectLst/>
                        <a:latin typeface="Calibri"/>
                        <a:ea typeface="Calibri"/>
                        <a:cs typeface="Times New Roman"/>
                      </a:endParaRPr>
                    </a:p>
                  </a:txBody>
                  <a:tcPr marL="48391" marR="48391" marT="0" marB="0" anchor="ctr"/>
                </a:tc>
                <a:tc vMerge="1">
                  <a:txBody>
                    <a:bodyPr/>
                    <a:lstStyle/>
                    <a:p>
                      <a:endParaRPr lang="en-US"/>
                    </a:p>
                  </a:txBody>
                  <a:tcPr/>
                </a:tc>
              </a:tr>
              <a:tr h="105180">
                <a:tc>
                  <a:txBody>
                    <a:bodyPr/>
                    <a:lstStyle/>
                    <a:p>
                      <a:pPr marL="0" marR="0">
                        <a:lnSpc>
                          <a:spcPct val="115000"/>
                        </a:lnSpc>
                        <a:spcBef>
                          <a:spcPts val="0"/>
                        </a:spcBef>
                        <a:spcAft>
                          <a:spcPts val="0"/>
                        </a:spcAft>
                      </a:pPr>
                      <a:r>
                        <a:rPr lang="en-US" sz="600">
                          <a:effectLst/>
                        </a:rPr>
                        <a:t>1</a:t>
                      </a:r>
                      <a:endParaRPr lang="en-US" sz="600">
                        <a:effectLst/>
                        <a:latin typeface="Calibri"/>
                        <a:ea typeface="Calibri"/>
                        <a:cs typeface="Times New Roman"/>
                      </a:endParaRPr>
                    </a:p>
                  </a:txBody>
                  <a:tcPr marL="48391" marR="48391" marT="0" marB="0" anchor="ctr"/>
                </a:tc>
                <a:tc>
                  <a:txBody>
                    <a:bodyPr/>
                    <a:lstStyle/>
                    <a:p>
                      <a:pPr marL="0" marR="0">
                        <a:lnSpc>
                          <a:spcPct val="115000"/>
                        </a:lnSpc>
                        <a:spcBef>
                          <a:spcPts val="0"/>
                        </a:spcBef>
                        <a:spcAft>
                          <a:spcPts val="0"/>
                        </a:spcAft>
                      </a:pPr>
                      <a:r>
                        <a:rPr lang="en-US" sz="600">
                          <a:effectLst/>
                        </a:rPr>
                        <a:t>PDIP</a:t>
                      </a:r>
                      <a:endParaRPr lang="en-US" sz="600">
                        <a:effectLst/>
                        <a:latin typeface="Calibri"/>
                        <a:ea typeface="Calibri"/>
                        <a:cs typeface="Times New Roman"/>
                      </a:endParaRPr>
                    </a:p>
                  </a:txBody>
                  <a:tcPr marL="48391" marR="48391" marT="0" marB="0" anchor="ctr"/>
                </a:tc>
                <a:tc>
                  <a:txBody>
                    <a:bodyPr/>
                    <a:lstStyle/>
                    <a:p>
                      <a:pPr marL="0" marR="0" algn="ctr">
                        <a:lnSpc>
                          <a:spcPct val="115000"/>
                        </a:lnSpc>
                        <a:spcBef>
                          <a:spcPts val="20"/>
                        </a:spcBef>
                        <a:spcAft>
                          <a:spcPts val="1000"/>
                        </a:spcAft>
                      </a:pPr>
                      <a:r>
                        <a:rPr lang="en-US" sz="600" spc="5">
                          <a:effectLst/>
                        </a:rPr>
                        <a:t>263</a:t>
                      </a:r>
                      <a:endParaRPr lang="en-US" sz="600">
                        <a:effectLst/>
                        <a:latin typeface="Calibri"/>
                        <a:ea typeface="Calibri"/>
                        <a:cs typeface="Times New Roman"/>
                      </a:endParaRPr>
                    </a:p>
                  </a:txBody>
                  <a:tcPr marL="48391" marR="48391" marT="0" marB="0"/>
                </a:tc>
                <a:tc>
                  <a:txBody>
                    <a:bodyPr/>
                    <a:lstStyle/>
                    <a:p>
                      <a:pPr marL="66675" marR="0" algn="ctr">
                        <a:lnSpc>
                          <a:spcPct val="115000"/>
                        </a:lnSpc>
                        <a:spcBef>
                          <a:spcPts val="20"/>
                        </a:spcBef>
                        <a:spcAft>
                          <a:spcPts val="1000"/>
                        </a:spcAft>
                      </a:pPr>
                      <a:r>
                        <a:rPr lang="en-US" sz="600" spc="5">
                          <a:effectLst/>
                        </a:rPr>
                        <a:t>263</a:t>
                      </a:r>
                      <a:endParaRPr lang="en-US" sz="600">
                        <a:effectLst/>
                        <a:latin typeface="Calibri"/>
                        <a:ea typeface="Calibri"/>
                        <a:cs typeface="Times New Roman"/>
                      </a:endParaRPr>
                    </a:p>
                  </a:txBody>
                  <a:tcPr marL="48391" marR="48391" marT="0" marB="0"/>
                </a:tc>
                <a:tc>
                  <a:txBody>
                    <a:bodyPr/>
                    <a:lstStyle/>
                    <a:p>
                      <a:pPr marL="66675" marR="0" algn="ctr">
                        <a:lnSpc>
                          <a:spcPct val="115000"/>
                        </a:lnSpc>
                        <a:spcBef>
                          <a:spcPts val="20"/>
                        </a:spcBef>
                        <a:spcAft>
                          <a:spcPts val="1000"/>
                        </a:spcAft>
                      </a:pPr>
                      <a:r>
                        <a:rPr lang="en-US" sz="600" spc="5">
                          <a:effectLst/>
                        </a:rPr>
                        <a:t>263</a:t>
                      </a:r>
                      <a:endParaRPr lang="en-US" sz="600">
                        <a:effectLst/>
                        <a:latin typeface="Calibri"/>
                        <a:ea typeface="Calibri"/>
                        <a:cs typeface="Times New Roman"/>
                      </a:endParaRPr>
                    </a:p>
                  </a:txBody>
                  <a:tcPr marL="48391" marR="48391" marT="0" marB="0"/>
                </a:tc>
                <a:tc>
                  <a:txBody>
                    <a:bodyPr/>
                    <a:lstStyle/>
                    <a:p>
                      <a:pPr marL="0" marR="0" algn="ctr">
                        <a:lnSpc>
                          <a:spcPct val="115000"/>
                        </a:lnSpc>
                        <a:spcBef>
                          <a:spcPts val="0"/>
                        </a:spcBef>
                        <a:spcAft>
                          <a:spcPts val="0"/>
                        </a:spcAft>
                      </a:pPr>
                      <a:r>
                        <a:rPr lang="en-US" sz="600">
                          <a:effectLst/>
                        </a:rPr>
                        <a:t> </a:t>
                      </a:r>
                      <a:endParaRPr lang="en-US" sz="600">
                        <a:effectLst/>
                        <a:latin typeface="Calibri"/>
                        <a:ea typeface="Calibri"/>
                        <a:cs typeface="Times New Roman"/>
                      </a:endParaRPr>
                    </a:p>
                  </a:txBody>
                  <a:tcPr marL="48391" marR="48391" marT="0" marB="0"/>
                </a:tc>
                <a:tc>
                  <a:txBody>
                    <a:bodyPr/>
                    <a:lstStyle/>
                    <a:p>
                      <a:pPr marL="0" marR="0" algn="ctr">
                        <a:lnSpc>
                          <a:spcPct val="115000"/>
                        </a:lnSpc>
                        <a:spcBef>
                          <a:spcPts val="20"/>
                        </a:spcBef>
                        <a:spcAft>
                          <a:spcPts val="1000"/>
                        </a:spcAft>
                      </a:pPr>
                      <a:r>
                        <a:rPr lang="en-US" sz="600" spc="5">
                          <a:effectLst/>
                        </a:rPr>
                        <a:t>263</a:t>
                      </a:r>
                      <a:endParaRPr lang="en-US" sz="600">
                        <a:effectLst/>
                        <a:latin typeface="Calibri"/>
                        <a:ea typeface="Calibri"/>
                        <a:cs typeface="Times New Roman"/>
                      </a:endParaRPr>
                    </a:p>
                  </a:txBody>
                  <a:tcPr marL="48391" marR="48391" marT="0" marB="0"/>
                </a:tc>
                <a:tc>
                  <a:txBody>
                    <a:bodyPr/>
                    <a:lstStyle/>
                    <a:p>
                      <a:pPr marL="66675" marR="0" algn="ctr">
                        <a:lnSpc>
                          <a:spcPct val="115000"/>
                        </a:lnSpc>
                        <a:spcBef>
                          <a:spcPts val="20"/>
                        </a:spcBef>
                        <a:spcAft>
                          <a:spcPts val="1000"/>
                        </a:spcAft>
                      </a:pPr>
                      <a:r>
                        <a:rPr lang="en-US" sz="600" spc="5">
                          <a:effectLst/>
                        </a:rPr>
                        <a:t>263</a:t>
                      </a:r>
                      <a:endParaRPr lang="en-US" sz="600">
                        <a:effectLst/>
                        <a:latin typeface="Calibri"/>
                        <a:ea typeface="Calibri"/>
                        <a:cs typeface="Times New Roman"/>
                      </a:endParaRPr>
                    </a:p>
                  </a:txBody>
                  <a:tcPr marL="48391" marR="48391" marT="0" marB="0"/>
                </a:tc>
                <a:tc>
                  <a:txBody>
                    <a:bodyPr/>
                    <a:lstStyle/>
                    <a:p>
                      <a:pPr marL="66675" marR="0" algn="ctr">
                        <a:lnSpc>
                          <a:spcPct val="115000"/>
                        </a:lnSpc>
                        <a:spcBef>
                          <a:spcPts val="20"/>
                        </a:spcBef>
                        <a:spcAft>
                          <a:spcPts val="1000"/>
                        </a:spcAft>
                      </a:pPr>
                      <a:r>
                        <a:rPr lang="en-US" sz="600" spc="5">
                          <a:effectLst/>
                        </a:rPr>
                        <a:t>263</a:t>
                      </a:r>
                      <a:endParaRPr lang="en-US" sz="600">
                        <a:effectLst/>
                        <a:latin typeface="Calibri"/>
                        <a:ea typeface="Calibri"/>
                        <a:cs typeface="Times New Roman"/>
                      </a:endParaRPr>
                    </a:p>
                  </a:txBody>
                  <a:tcPr marL="48391" marR="48391" marT="0" marB="0"/>
                </a:tc>
                <a:tc>
                  <a:txBody>
                    <a:bodyPr/>
                    <a:lstStyle/>
                    <a:p>
                      <a:pPr marL="0" marR="0">
                        <a:lnSpc>
                          <a:spcPct val="115000"/>
                        </a:lnSpc>
                        <a:spcBef>
                          <a:spcPts val="0"/>
                        </a:spcBef>
                        <a:spcAft>
                          <a:spcPts val="0"/>
                        </a:spcAft>
                      </a:pPr>
                      <a:r>
                        <a:rPr lang="en-US" sz="600">
                          <a:effectLst/>
                        </a:rPr>
                        <a:t> </a:t>
                      </a:r>
                      <a:endParaRPr lang="en-US" sz="600">
                        <a:effectLst/>
                        <a:latin typeface="Calibri"/>
                        <a:ea typeface="Calibri"/>
                        <a:cs typeface="Times New Roman"/>
                      </a:endParaRPr>
                    </a:p>
                  </a:txBody>
                  <a:tcPr marL="48391" marR="48391" marT="0" marB="0" anchor="ctr"/>
                </a:tc>
                <a:tc>
                  <a:txBody>
                    <a:bodyPr/>
                    <a:lstStyle/>
                    <a:p>
                      <a:pPr marL="0" marR="0" algn="ctr">
                        <a:lnSpc>
                          <a:spcPct val="115000"/>
                        </a:lnSpc>
                        <a:spcBef>
                          <a:spcPts val="0"/>
                        </a:spcBef>
                        <a:spcAft>
                          <a:spcPts val="0"/>
                        </a:spcAft>
                      </a:pPr>
                      <a:r>
                        <a:rPr lang="en-US" sz="600">
                          <a:effectLst/>
                        </a:rPr>
                        <a:t>Sesuai</a:t>
                      </a:r>
                      <a:endParaRPr lang="en-US" sz="600">
                        <a:effectLst/>
                        <a:latin typeface="Calibri"/>
                        <a:ea typeface="Calibri"/>
                        <a:cs typeface="Times New Roman"/>
                      </a:endParaRPr>
                    </a:p>
                  </a:txBody>
                  <a:tcPr marL="48391" marR="48391" marT="0" marB="0" anchor="ctr"/>
                </a:tc>
              </a:tr>
              <a:tr h="165138">
                <a:tc>
                  <a:txBody>
                    <a:bodyPr/>
                    <a:lstStyle/>
                    <a:p>
                      <a:pPr marL="0" marR="0">
                        <a:lnSpc>
                          <a:spcPct val="115000"/>
                        </a:lnSpc>
                        <a:spcBef>
                          <a:spcPts val="0"/>
                        </a:spcBef>
                        <a:spcAft>
                          <a:spcPts val="0"/>
                        </a:spcAft>
                      </a:pPr>
                      <a:r>
                        <a:rPr lang="en-US" sz="600">
                          <a:effectLst/>
                        </a:rPr>
                        <a:t>2</a:t>
                      </a:r>
                      <a:endParaRPr lang="en-US" sz="600">
                        <a:effectLst/>
                        <a:latin typeface="Calibri"/>
                        <a:ea typeface="Calibri"/>
                        <a:cs typeface="Times New Roman"/>
                      </a:endParaRPr>
                    </a:p>
                  </a:txBody>
                  <a:tcPr marL="48391" marR="48391" marT="0" marB="0" anchor="ctr"/>
                </a:tc>
                <a:tc>
                  <a:txBody>
                    <a:bodyPr/>
                    <a:lstStyle/>
                    <a:p>
                      <a:pPr marL="0" marR="0">
                        <a:lnSpc>
                          <a:spcPct val="115000"/>
                        </a:lnSpc>
                        <a:spcBef>
                          <a:spcPts val="0"/>
                        </a:spcBef>
                        <a:spcAft>
                          <a:spcPts val="0"/>
                        </a:spcAft>
                      </a:pPr>
                      <a:r>
                        <a:rPr lang="en-US" sz="600">
                          <a:effectLst/>
                        </a:rPr>
                        <a:t>NASDEM</a:t>
                      </a:r>
                      <a:endParaRPr lang="en-US" sz="600">
                        <a:effectLst/>
                        <a:latin typeface="Calibri"/>
                        <a:ea typeface="Calibri"/>
                        <a:cs typeface="Times New Roman"/>
                      </a:endParaRPr>
                    </a:p>
                  </a:txBody>
                  <a:tcPr marL="48391" marR="48391" marT="0" marB="0" anchor="ctr"/>
                </a:tc>
                <a:tc>
                  <a:txBody>
                    <a:bodyPr/>
                    <a:lstStyle/>
                    <a:p>
                      <a:pPr marL="66675" marR="0" algn="ctr">
                        <a:lnSpc>
                          <a:spcPts val="1300"/>
                        </a:lnSpc>
                        <a:spcBef>
                          <a:spcPts val="0"/>
                        </a:spcBef>
                        <a:spcAft>
                          <a:spcPts val="1000"/>
                        </a:spcAft>
                      </a:pPr>
                      <a:r>
                        <a:rPr lang="en-US" sz="600" spc="5">
                          <a:effectLst/>
                        </a:rPr>
                        <a:t>502</a:t>
                      </a:r>
                      <a:endParaRPr lang="en-US" sz="600">
                        <a:effectLst/>
                        <a:latin typeface="Calibri"/>
                        <a:ea typeface="Calibri"/>
                        <a:cs typeface="Times New Roman"/>
                      </a:endParaRPr>
                    </a:p>
                  </a:txBody>
                  <a:tcPr marL="48391" marR="48391" marT="0" marB="0" anchor="ctr"/>
                </a:tc>
                <a:tc>
                  <a:txBody>
                    <a:bodyPr/>
                    <a:lstStyle/>
                    <a:p>
                      <a:pPr marL="66675" marR="0" algn="ctr">
                        <a:lnSpc>
                          <a:spcPts val="1300"/>
                        </a:lnSpc>
                        <a:spcBef>
                          <a:spcPts val="0"/>
                        </a:spcBef>
                        <a:spcAft>
                          <a:spcPts val="1000"/>
                        </a:spcAft>
                      </a:pPr>
                      <a:r>
                        <a:rPr lang="en-US" sz="600" spc="5">
                          <a:effectLst/>
                        </a:rPr>
                        <a:t>502</a:t>
                      </a:r>
                      <a:endParaRPr lang="en-US" sz="600">
                        <a:effectLst/>
                        <a:latin typeface="Calibri"/>
                        <a:ea typeface="Calibri"/>
                        <a:cs typeface="Times New Roman"/>
                      </a:endParaRPr>
                    </a:p>
                  </a:txBody>
                  <a:tcPr marL="48391" marR="48391" marT="0" marB="0" anchor="ctr"/>
                </a:tc>
                <a:tc>
                  <a:txBody>
                    <a:bodyPr/>
                    <a:lstStyle/>
                    <a:p>
                      <a:pPr marL="66675" marR="0" algn="ctr">
                        <a:lnSpc>
                          <a:spcPts val="1300"/>
                        </a:lnSpc>
                        <a:spcBef>
                          <a:spcPts val="0"/>
                        </a:spcBef>
                        <a:spcAft>
                          <a:spcPts val="1000"/>
                        </a:spcAft>
                      </a:pPr>
                      <a:r>
                        <a:rPr lang="en-US" sz="600" spc="5">
                          <a:effectLst/>
                        </a:rPr>
                        <a:t>502</a:t>
                      </a:r>
                      <a:endParaRPr lang="en-US" sz="600">
                        <a:effectLst/>
                        <a:latin typeface="Calibri"/>
                        <a:ea typeface="Calibri"/>
                        <a:cs typeface="Times New Roman"/>
                      </a:endParaRPr>
                    </a:p>
                  </a:txBody>
                  <a:tcPr marL="48391" marR="48391" marT="0" marB="0" anchor="ctr"/>
                </a:tc>
                <a:tc>
                  <a:txBody>
                    <a:bodyPr/>
                    <a:lstStyle/>
                    <a:p>
                      <a:pPr marL="0" marR="0" algn="ctr">
                        <a:lnSpc>
                          <a:spcPct val="115000"/>
                        </a:lnSpc>
                        <a:spcBef>
                          <a:spcPts val="0"/>
                        </a:spcBef>
                        <a:spcAft>
                          <a:spcPts val="0"/>
                        </a:spcAft>
                      </a:pPr>
                      <a:r>
                        <a:rPr lang="en-US" sz="600">
                          <a:effectLst/>
                        </a:rPr>
                        <a:t> </a:t>
                      </a:r>
                      <a:endParaRPr lang="en-US" sz="600">
                        <a:effectLst/>
                        <a:latin typeface="Calibri"/>
                        <a:ea typeface="Calibri"/>
                        <a:cs typeface="Times New Roman"/>
                      </a:endParaRPr>
                    </a:p>
                  </a:txBody>
                  <a:tcPr marL="48391" marR="48391" marT="0" marB="0" anchor="ctr"/>
                </a:tc>
                <a:tc>
                  <a:txBody>
                    <a:bodyPr/>
                    <a:lstStyle/>
                    <a:p>
                      <a:pPr marL="66675" marR="0" algn="ctr">
                        <a:lnSpc>
                          <a:spcPts val="1300"/>
                        </a:lnSpc>
                        <a:spcBef>
                          <a:spcPts val="0"/>
                        </a:spcBef>
                        <a:spcAft>
                          <a:spcPts val="1000"/>
                        </a:spcAft>
                      </a:pPr>
                      <a:r>
                        <a:rPr lang="en-US" sz="600" spc="5">
                          <a:effectLst/>
                        </a:rPr>
                        <a:t>502</a:t>
                      </a:r>
                      <a:endParaRPr lang="en-US" sz="600">
                        <a:effectLst/>
                        <a:latin typeface="Calibri"/>
                        <a:ea typeface="Calibri"/>
                        <a:cs typeface="Times New Roman"/>
                      </a:endParaRPr>
                    </a:p>
                  </a:txBody>
                  <a:tcPr marL="48391" marR="48391" marT="0" marB="0" anchor="ctr"/>
                </a:tc>
                <a:tc>
                  <a:txBody>
                    <a:bodyPr/>
                    <a:lstStyle/>
                    <a:p>
                      <a:pPr marL="66675" marR="0" algn="ctr">
                        <a:lnSpc>
                          <a:spcPts val="1300"/>
                        </a:lnSpc>
                        <a:spcBef>
                          <a:spcPts val="0"/>
                        </a:spcBef>
                        <a:spcAft>
                          <a:spcPts val="1000"/>
                        </a:spcAft>
                      </a:pPr>
                      <a:r>
                        <a:rPr lang="en-US" sz="600" spc="5">
                          <a:effectLst/>
                        </a:rPr>
                        <a:t>502</a:t>
                      </a:r>
                      <a:endParaRPr lang="en-US" sz="600">
                        <a:effectLst/>
                        <a:latin typeface="Calibri"/>
                        <a:ea typeface="Calibri"/>
                        <a:cs typeface="Times New Roman"/>
                      </a:endParaRPr>
                    </a:p>
                  </a:txBody>
                  <a:tcPr marL="48391" marR="48391" marT="0" marB="0" anchor="ctr"/>
                </a:tc>
                <a:tc>
                  <a:txBody>
                    <a:bodyPr/>
                    <a:lstStyle/>
                    <a:p>
                      <a:pPr marL="66675" marR="0" algn="ctr">
                        <a:lnSpc>
                          <a:spcPts val="1300"/>
                        </a:lnSpc>
                        <a:spcBef>
                          <a:spcPts val="0"/>
                        </a:spcBef>
                        <a:spcAft>
                          <a:spcPts val="1000"/>
                        </a:spcAft>
                      </a:pPr>
                      <a:r>
                        <a:rPr lang="en-US" sz="600" spc="5">
                          <a:effectLst/>
                        </a:rPr>
                        <a:t>502</a:t>
                      </a:r>
                      <a:endParaRPr lang="en-US" sz="600">
                        <a:effectLst/>
                        <a:latin typeface="Calibri"/>
                        <a:ea typeface="Calibri"/>
                        <a:cs typeface="Times New Roman"/>
                      </a:endParaRPr>
                    </a:p>
                  </a:txBody>
                  <a:tcPr marL="48391" marR="48391" marT="0" marB="0" anchor="ctr"/>
                </a:tc>
                <a:tc>
                  <a:txBody>
                    <a:bodyPr/>
                    <a:lstStyle/>
                    <a:p>
                      <a:pPr marL="0" marR="0">
                        <a:lnSpc>
                          <a:spcPct val="115000"/>
                        </a:lnSpc>
                        <a:spcBef>
                          <a:spcPts val="0"/>
                        </a:spcBef>
                        <a:spcAft>
                          <a:spcPts val="0"/>
                        </a:spcAft>
                      </a:pPr>
                      <a:r>
                        <a:rPr lang="en-US" sz="600">
                          <a:effectLst/>
                        </a:rPr>
                        <a:t> </a:t>
                      </a:r>
                      <a:endParaRPr lang="en-US" sz="600">
                        <a:effectLst/>
                        <a:latin typeface="Calibri"/>
                        <a:ea typeface="Calibri"/>
                        <a:cs typeface="Times New Roman"/>
                      </a:endParaRPr>
                    </a:p>
                  </a:txBody>
                  <a:tcPr marL="48391" marR="48391" marT="0" marB="0" anchor="ctr"/>
                </a:tc>
                <a:tc>
                  <a:txBody>
                    <a:bodyPr/>
                    <a:lstStyle/>
                    <a:p>
                      <a:pPr marL="0" marR="0" algn="ctr">
                        <a:lnSpc>
                          <a:spcPct val="115000"/>
                        </a:lnSpc>
                        <a:spcBef>
                          <a:spcPts val="0"/>
                        </a:spcBef>
                        <a:spcAft>
                          <a:spcPts val="0"/>
                        </a:spcAft>
                      </a:pPr>
                      <a:r>
                        <a:rPr lang="en-US" sz="600">
                          <a:effectLst/>
                        </a:rPr>
                        <a:t>Sesuai</a:t>
                      </a:r>
                      <a:endParaRPr lang="en-US" sz="600">
                        <a:effectLst/>
                        <a:latin typeface="Calibri"/>
                        <a:ea typeface="Calibri"/>
                        <a:cs typeface="Times New Roman"/>
                      </a:endParaRPr>
                    </a:p>
                  </a:txBody>
                  <a:tcPr marL="48391" marR="48391" marT="0" marB="0" anchor="ctr"/>
                </a:tc>
              </a:tr>
              <a:tr h="165138">
                <a:tc>
                  <a:txBody>
                    <a:bodyPr/>
                    <a:lstStyle/>
                    <a:p>
                      <a:pPr marL="0" marR="0">
                        <a:lnSpc>
                          <a:spcPct val="115000"/>
                        </a:lnSpc>
                        <a:spcBef>
                          <a:spcPts val="0"/>
                        </a:spcBef>
                        <a:spcAft>
                          <a:spcPts val="0"/>
                        </a:spcAft>
                      </a:pPr>
                      <a:r>
                        <a:rPr lang="en-US" sz="600">
                          <a:effectLst/>
                        </a:rPr>
                        <a:t>3</a:t>
                      </a:r>
                      <a:endParaRPr lang="en-US" sz="600">
                        <a:effectLst/>
                        <a:latin typeface="Calibri"/>
                        <a:ea typeface="Calibri"/>
                        <a:cs typeface="Times New Roman"/>
                      </a:endParaRPr>
                    </a:p>
                  </a:txBody>
                  <a:tcPr marL="48391" marR="48391" marT="0" marB="0" anchor="ctr"/>
                </a:tc>
                <a:tc>
                  <a:txBody>
                    <a:bodyPr/>
                    <a:lstStyle/>
                    <a:p>
                      <a:pPr marL="0" marR="0">
                        <a:lnSpc>
                          <a:spcPct val="115000"/>
                        </a:lnSpc>
                        <a:spcBef>
                          <a:spcPts val="0"/>
                        </a:spcBef>
                        <a:spcAft>
                          <a:spcPts val="0"/>
                        </a:spcAft>
                      </a:pPr>
                      <a:r>
                        <a:rPr lang="en-US" sz="600" spc="5">
                          <a:effectLst/>
                        </a:rPr>
                        <a:t>P</a:t>
                      </a:r>
                      <a:r>
                        <a:rPr lang="en-US" sz="600">
                          <a:effectLst/>
                        </a:rPr>
                        <a:t>ERIN</a:t>
                      </a:r>
                      <a:r>
                        <a:rPr lang="en-US" sz="600" spc="-5">
                          <a:effectLst/>
                        </a:rPr>
                        <a:t>D</a:t>
                      </a:r>
                      <a:r>
                        <a:rPr lang="en-US" sz="600">
                          <a:effectLst/>
                        </a:rPr>
                        <a:t>O</a:t>
                      </a:r>
                      <a:endParaRPr lang="en-US" sz="600">
                        <a:effectLst/>
                        <a:latin typeface="Calibri"/>
                        <a:ea typeface="Calibri"/>
                        <a:cs typeface="Times New Roman"/>
                      </a:endParaRPr>
                    </a:p>
                  </a:txBody>
                  <a:tcPr marL="48391" marR="48391" marT="0" marB="0" anchor="ctr"/>
                </a:tc>
                <a:tc>
                  <a:txBody>
                    <a:bodyPr/>
                    <a:lstStyle/>
                    <a:p>
                      <a:pPr marL="66675" marR="0" algn="ctr">
                        <a:lnSpc>
                          <a:spcPts val="1300"/>
                        </a:lnSpc>
                        <a:spcBef>
                          <a:spcPts val="0"/>
                        </a:spcBef>
                        <a:spcAft>
                          <a:spcPts val="1000"/>
                        </a:spcAft>
                      </a:pPr>
                      <a:r>
                        <a:rPr lang="en-US" sz="600" spc="5">
                          <a:effectLst/>
                        </a:rPr>
                        <a:t>1571</a:t>
                      </a:r>
                      <a:endParaRPr lang="en-US" sz="600">
                        <a:effectLst/>
                        <a:latin typeface="Calibri"/>
                        <a:ea typeface="Calibri"/>
                        <a:cs typeface="Times New Roman"/>
                      </a:endParaRPr>
                    </a:p>
                  </a:txBody>
                  <a:tcPr marL="48391" marR="48391" marT="0" marB="0" anchor="ctr"/>
                </a:tc>
                <a:tc>
                  <a:txBody>
                    <a:bodyPr/>
                    <a:lstStyle/>
                    <a:p>
                      <a:pPr marL="0" marR="0" algn="ctr">
                        <a:lnSpc>
                          <a:spcPts val="1300"/>
                        </a:lnSpc>
                        <a:spcBef>
                          <a:spcPts val="0"/>
                        </a:spcBef>
                        <a:spcAft>
                          <a:spcPts val="1000"/>
                        </a:spcAft>
                      </a:pPr>
                      <a:r>
                        <a:rPr lang="en-US" sz="600" spc="5">
                          <a:effectLst/>
                        </a:rPr>
                        <a:t>1571</a:t>
                      </a:r>
                      <a:endParaRPr lang="en-US" sz="600">
                        <a:effectLst/>
                        <a:latin typeface="Calibri"/>
                        <a:ea typeface="Calibri"/>
                        <a:cs typeface="Times New Roman"/>
                      </a:endParaRPr>
                    </a:p>
                  </a:txBody>
                  <a:tcPr marL="48391" marR="48391" marT="0" marB="0" anchor="ctr"/>
                </a:tc>
                <a:tc>
                  <a:txBody>
                    <a:bodyPr/>
                    <a:lstStyle/>
                    <a:p>
                      <a:pPr marL="66675" marR="0" algn="ctr">
                        <a:lnSpc>
                          <a:spcPts val="1300"/>
                        </a:lnSpc>
                        <a:spcBef>
                          <a:spcPts val="0"/>
                        </a:spcBef>
                        <a:spcAft>
                          <a:spcPts val="1000"/>
                        </a:spcAft>
                      </a:pPr>
                      <a:r>
                        <a:rPr lang="en-US" sz="600" spc="5">
                          <a:effectLst/>
                        </a:rPr>
                        <a:t>1571</a:t>
                      </a:r>
                      <a:endParaRPr lang="en-US" sz="600">
                        <a:effectLst/>
                        <a:latin typeface="Calibri"/>
                        <a:ea typeface="Calibri"/>
                        <a:cs typeface="Times New Roman"/>
                      </a:endParaRPr>
                    </a:p>
                  </a:txBody>
                  <a:tcPr marL="48391" marR="48391" marT="0" marB="0" anchor="ctr"/>
                </a:tc>
                <a:tc>
                  <a:txBody>
                    <a:bodyPr/>
                    <a:lstStyle/>
                    <a:p>
                      <a:pPr marL="0" marR="0" algn="ctr">
                        <a:lnSpc>
                          <a:spcPct val="115000"/>
                        </a:lnSpc>
                        <a:spcBef>
                          <a:spcPts val="0"/>
                        </a:spcBef>
                        <a:spcAft>
                          <a:spcPts val="0"/>
                        </a:spcAft>
                      </a:pPr>
                      <a:r>
                        <a:rPr lang="en-US" sz="600">
                          <a:effectLst/>
                        </a:rPr>
                        <a:t> </a:t>
                      </a:r>
                      <a:endParaRPr lang="en-US" sz="600">
                        <a:effectLst/>
                        <a:latin typeface="Calibri"/>
                        <a:ea typeface="Calibri"/>
                        <a:cs typeface="Times New Roman"/>
                      </a:endParaRPr>
                    </a:p>
                  </a:txBody>
                  <a:tcPr marL="48391" marR="48391" marT="0" marB="0" anchor="ctr"/>
                </a:tc>
                <a:tc>
                  <a:txBody>
                    <a:bodyPr/>
                    <a:lstStyle/>
                    <a:p>
                      <a:pPr marL="66675" marR="0" algn="ctr">
                        <a:lnSpc>
                          <a:spcPts val="1300"/>
                        </a:lnSpc>
                        <a:spcBef>
                          <a:spcPts val="0"/>
                        </a:spcBef>
                        <a:spcAft>
                          <a:spcPts val="1000"/>
                        </a:spcAft>
                      </a:pPr>
                      <a:r>
                        <a:rPr lang="en-US" sz="600" spc="5">
                          <a:effectLst/>
                        </a:rPr>
                        <a:t>1571</a:t>
                      </a:r>
                      <a:endParaRPr lang="en-US" sz="600">
                        <a:effectLst/>
                        <a:latin typeface="Calibri"/>
                        <a:ea typeface="Calibri"/>
                        <a:cs typeface="Times New Roman"/>
                      </a:endParaRPr>
                    </a:p>
                  </a:txBody>
                  <a:tcPr marL="48391" marR="48391" marT="0" marB="0" anchor="ctr"/>
                </a:tc>
                <a:tc>
                  <a:txBody>
                    <a:bodyPr/>
                    <a:lstStyle/>
                    <a:p>
                      <a:pPr marL="0" marR="0" algn="ctr">
                        <a:lnSpc>
                          <a:spcPts val="1300"/>
                        </a:lnSpc>
                        <a:spcBef>
                          <a:spcPts val="0"/>
                        </a:spcBef>
                        <a:spcAft>
                          <a:spcPts val="1000"/>
                        </a:spcAft>
                      </a:pPr>
                      <a:r>
                        <a:rPr lang="en-US" sz="600" spc="5">
                          <a:effectLst/>
                        </a:rPr>
                        <a:t>1571</a:t>
                      </a:r>
                      <a:endParaRPr lang="en-US" sz="600">
                        <a:effectLst/>
                        <a:latin typeface="Calibri"/>
                        <a:ea typeface="Calibri"/>
                        <a:cs typeface="Times New Roman"/>
                      </a:endParaRPr>
                    </a:p>
                  </a:txBody>
                  <a:tcPr marL="48391" marR="48391" marT="0" marB="0" anchor="ctr"/>
                </a:tc>
                <a:tc>
                  <a:txBody>
                    <a:bodyPr/>
                    <a:lstStyle/>
                    <a:p>
                      <a:pPr marL="66675" marR="0" algn="ctr">
                        <a:lnSpc>
                          <a:spcPts val="1300"/>
                        </a:lnSpc>
                        <a:spcBef>
                          <a:spcPts val="0"/>
                        </a:spcBef>
                        <a:spcAft>
                          <a:spcPts val="1000"/>
                        </a:spcAft>
                      </a:pPr>
                      <a:r>
                        <a:rPr lang="en-US" sz="600" spc="5">
                          <a:effectLst/>
                        </a:rPr>
                        <a:t>1571</a:t>
                      </a:r>
                      <a:endParaRPr lang="en-US" sz="600">
                        <a:effectLst/>
                        <a:latin typeface="Calibri"/>
                        <a:ea typeface="Calibri"/>
                        <a:cs typeface="Times New Roman"/>
                      </a:endParaRPr>
                    </a:p>
                  </a:txBody>
                  <a:tcPr marL="48391" marR="48391" marT="0" marB="0" anchor="ctr"/>
                </a:tc>
                <a:tc>
                  <a:txBody>
                    <a:bodyPr/>
                    <a:lstStyle/>
                    <a:p>
                      <a:pPr marL="0" marR="0">
                        <a:lnSpc>
                          <a:spcPct val="115000"/>
                        </a:lnSpc>
                        <a:spcBef>
                          <a:spcPts val="0"/>
                        </a:spcBef>
                        <a:spcAft>
                          <a:spcPts val="0"/>
                        </a:spcAft>
                      </a:pPr>
                      <a:r>
                        <a:rPr lang="en-US" sz="600">
                          <a:effectLst/>
                        </a:rPr>
                        <a:t> </a:t>
                      </a:r>
                      <a:endParaRPr lang="en-US" sz="600">
                        <a:effectLst/>
                        <a:latin typeface="Calibri"/>
                        <a:ea typeface="Calibri"/>
                        <a:cs typeface="Times New Roman"/>
                      </a:endParaRPr>
                    </a:p>
                  </a:txBody>
                  <a:tcPr marL="48391" marR="48391" marT="0" marB="0" anchor="ctr"/>
                </a:tc>
                <a:tc>
                  <a:txBody>
                    <a:bodyPr/>
                    <a:lstStyle/>
                    <a:p>
                      <a:pPr marL="0" marR="0" algn="ctr">
                        <a:lnSpc>
                          <a:spcPct val="115000"/>
                        </a:lnSpc>
                        <a:spcBef>
                          <a:spcPts val="0"/>
                        </a:spcBef>
                        <a:spcAft>
                          <a:spcPts val="0"/>
                        </a:spcAft>
                      </a:pPr>
                      <a:r>
                        <a:rPr lang="en-US" sz="600">
                          <a:effectLst/>
                        </a:rPr>
                        <a:t>Sesuai</a:t>
                      </a:r>
                      <a:endParaRPr lang="en-US" sz="600">
                        <a:effectLst/>
                        <a:latin typeface="Calibri"/>
                        <a:ea typeface="Calibri"/>
                        <a:cs typeface="Times New Roman"/>
                      </a:endParaRPr>
                    </a:p>
                  </a:txBody>
                  <a:tcPr marL="48391" marR="48391" marT="0" marB="0" anchor="ctr"/>
                </a:tc>
              </a:tr>
              <a:tr h="165138">
                <a:tc>
                  <a:txBody>
                    <a:bodyPr/>
                    <a:lstStyle/>
                    <a:p>
                      <a:pPr marL="0" marR="0">
                        <a:lnSpc>
                          <a:spcPct val="115000"/>
                        </a:lnSpc>
                        <a:spcBef>
                          <a:spcPts val="0"/>
                        </a:spcBef>
                        <a:spcAft>
                          <a:spcPts val="0"/>
                        </a:spcAft>
                      </a:pPr>
                      <a:r>
                        <a:rPr lang="en-US" sz="600">
                          <a:effectLst/>
                        </a:rPr>
                        <a:t>4</a:t>
                      </a:r>
                      <a:endParaRPr lang="en-US" sz="600">
                        <a:effectLst/>
                        <a:latin typeface="Calibri"/>
                        <a:ea typeface="Calibri"/>
                        <a:cs typeface="Times New Roman"/>
                      </a:endParaRPr>
                    </a:p>
                  </a:txBody>
                  <a:tcPr marL="48391" marR="48391" marT="0" marB="0" anchor="ctr"/>
                </a:tc>
                <a:tc>
                  <a:txBody>
                    <a:bodyPr/>
                    <a:lstStyle/>
                    <a:p>
                      <a:pPr marL="0" marR="0">
                        <a:lnSpc>
                          <a:spcPct val="115000"/>
                        </a:lnSpc>
                        <a:spcBef>
                          <a:spcPts val="0"/>
                        </a:spcBef>
                        <a:spcAft>
                          <a:spcPts val="0"/>
                        </a:spcAft>
                      </a:pPr>
                      <a:r>
                        <a:rPr lang="en-US" sz="600" spc="5">
                          <a:effectLst/>
                        </a:rPr>
                        <a:t>GARUDA</a:t>
                      </a:r>
                      <a:endParaRPr lang="en-US" sz="600">
                        <a:effectLst/>
                        <a:latin typeface="Calibri"/>
                        <a:ea typeface="Calibri"/>
                        <a:cs typeface="Times New Roman"/>
                      </a:endParaRPr>
                    </a:p>
                  </a:txBody>
                  <a:tcPr marL="48391" marR="48391" marT="0" marB="0" anchor="ctr"/>
                </a:tc>
                <a:tc>
                  <a:txBody>
                    <a:bodyPr/>
                    <a:lstStyle/>
                    <a:p>
                      <a:pPr marL="66675" marR="0" algn="ctr">
                        <a:lnSpc>
                          <a:spcPts val="1300"/>
                        </a:lnSpc>
                        <a:spcBef>
                          <a:spcPts val="0"/>
                        </a:spcBef>
                        <a:spcAft>
                          <a:spcPts val="1000"/>
                        </a:spcAft>
                      </a:pPr>
                      <a:r>
                        <a:rPr lang="en-US" sz="600" spc="5">
                          <a:effectLst/>
                        </a:rPr>
                        <a:t>274</a:t>
                      </a:r>
                      <a:endParaRPr lang="en-US" sz="600">
                        <a:effectLst/>
                        <a:latin typeface="Calibri"/>
                        <a:ea typeface="Calibri"/>
                        <a:cs typeface="Times New Roman"/>
                      </a:endParaRPr>
                    </a:p>
                  </a:txBody>
                  <a:tcPr marL="48391" marR="48391" marT="0" marB="0" anchor="ctr"/>
                </a:tc>
                <a:tc>
                  <a:txBody>
                    <a:bodyPr/>
                    <a:lstStyle/>
                    <a:p>
                      <a:pPr marL="66675" marR="0" algn="ctr">
                        <a:lnSpc>
                          <a:spcPts val="1300"/>
                        </a:lnSpc>
                        <a:spcBef>
                          <a:spcPts val="0"/>
                        </a:spcBef>
                        <a:spcAft>
                          <a:spcPts val="1000"/>
                        </a:spcAft>
                      </a:pPr>
                      <a:r>
                        <a:rPr lang="en-US" sz="600" spc="5">
                          <a:effectLst/>
                        </a:rPr>
                        <a:t>274</a:t>
                      </a:r>
                      <a:endParaRPr lang="en-US" sz="600">
                        <a:effectLst/>
                        <a:latin typeface="Calibri"/>
                        <a:ea typeface="Calibri"/>
                        <a:cs typeface="Times New Roman"/>
                      </a:endParaRPr>
                    </a:p>
                  </a:txBody>
                  <a:tcPr marL="48391" marR="48391" marT="0" marB="0" anchor="ctr"/>
                </a:tc>
                <a:tc>
                  <a:txBody>
                    <a:bodyPr/>
                    <a:lstStyle/>
                    <a:p>
                      <a:pPr marL="66675" marR="0" algn="ctr">
                        <a:lnSpc>
                          <a:spcPts val="1300"/>
                        </a:lnSpc>
                        <a:spcBef>
                          <a:spcPts val="0"/>
                        </a:spcBef>
                        <a:spcAft>
                          <a:spcPts val="1000"/>
                        </a:spcAft>
                      </a:pPr>
                      <a:r>
                        <a:rPr lang="en-US" sz="600" spc="5">
                          <a:effectLst/>
                        </a:rPr>
                        <a:t>274</a:t>
                      </a:r>
                      <a:endParaRPr lang="en-US" sz="600">
                        <a:effectLst/>
                        <a:latin typeface="Calibri"/>
                        <a:ea typeface="Calibri"/>
                        <a:cs typeface="Times New Roman"/>
                      </a:endParaRPr>
                    </a:p>
                  </a:txBody>
                  <a:tcPr marL="48391" marR="48391" marT="0" marB="0" anchor="ctr"/>
                </a:tc>
                <a:tc>
                  <a:txBody>
                    <a:bodyPr/>
                    <a:lstStyle/>
                    <a:p>
                      <a:pPr marL="0" marR="0" algn="ctr">
                        <a:lnSpc>
                          <a:spcPct val="115000"/>
                        </a:lnSpc>
                        <a:spcBef>
                          <a:spcPts val="0"/>
                        </a:spcBef>
                        <a:spcAft>
                          <a:spcPts val="0"/>
                        </a:spcAft>
                      </a:pPr>
                      <a:r>
                        <a:rPr lang="en-US" sz="600">
                          <a:effectLst/>
                        </a:rPr>
                        <a:t> </a:t>
                      </a:r>
                      <a:endParaRPr lang="en-US" sz="600">
                        <a:effectLst/>
                        <a:latin typeface="Calibri"/>
                        <a:ea typeface="Calibri"/>
                        <a:cs typeface="Times New Roman"/>
                      </a:endParaRPr>
                    </a:p>
                  </a:txBody>
                  <a:tcPr marL="48391" marR="48391" marT="0" marB="0" anchor="ctr"/>
                </a:tc>
                <a:tc>
                  <a:txBody>
                    <a:bodyPr/>
                    <a:lstStyle/>
                    <a:p>
                      <a:pPr marL="66675" marR="0" algn="ctr">
                        <a:lnSpc>
                          <a:spcPts val="1300"/>
                        </a:lnSpc>
                        <a:spcBef>
                          <a:spcPts val="0"/>
                        </a:spcBef>
                        <a:spcAft>
                          <a:spcPts val="1000"/>
                        </a:spcAft>
                      </a:pPr>
                      <a:r>
                        <a:rPr lang="en-US" sz="600" spc="5">
                          <a:effectLst/>
                        </a:rPr>
                        <a:t>274</a:t>
                      </a:r>
                      <a:endParaRPr lang="en-US" sz="600">
                        <a:effectLst/>
                        <a:latin typeface="Calibri"/>
                        <a:ea typeface="Calibri"/>
                        <a:cs typeface="Times New Roman"/>
                      </a:endParaRPr>
                    </a:p>
                  </a:txBody>
                  <a:tcPr marL="48391" marR="48391" marT="0" marB="0" anchor="ctr"/>
                </a:tc>
                <a:tc>
                  <a:txBody>
                    <a:bodyPr/>
                    <a:lstStyle/>
                    <a:p>
                      <a:pPr marL="66675" marR="0" algn="ctr">
                        <a:lnSpc>
                          <a:spcPts val="1300"/>
                        </a:lnSpc>
                        <a:spcBef>
                          <a:spcPts val="0"/>
                        </a:spcBef>
                        <a:spcAft>
                          <a:spcPts val="1000"/>
                        </a:spcAft>
                      </a:pPr>
                      <a:r>
                        <a:rPr lang="en-US" sz="600" spc="5">
                          <a:effectLst/>
                        </a:rPr>
                        <a:t>274</a:t>
                      </a:r>
                      <a:endParaRPr lang="en-US" sz="600">
                        <a:effectLst/>
                        <a:latin typeface="Calibri"/>
                        <a:ea typeface="Calibri"/>
                        <a:cs typeface="Times New Roman"/>
                      </a:endParaRPr>
                    </a:p>
                  </a:txBody>
                  <a:tcPr marL="48391" marR="48391" marT="0" marB="0" anchor="ctr"/>
                </a:tc>
                <a:tc>
                  <a:txBody>
                    <a:bodyPr/>
                    <a:lstStyle/>
                    <a:p>
                      <a:pPr marL="66675" marR="0" algn="ctr">
                        <a:lnSpc>
                          <a:spcPts val="1300"/>
                        </a:lnSpc>
                        <a:spcBef>
                          <a:spcPts val="0"/>
                        </a:spcBef>
                        <a:spcAft>
                          <a:spcPts val="1000"/>
                        </a:spcAft>
                      </a:pPr>
                      <a:r>
                        <a:rPr lang="en-US" sz="600" spc="5" dirty="0">
                          <a:effectLst/>
                        </a:rPr>
                        <a:t>274</a:t>
                      </a:r>
                      <a:endParaRPr lang="en-US" sz="600" dirty="0">
                        <a:effectLst/>
                        <a:latin typeface="Calibri"/>
                        <a:ea typeface="Calibri"/>
                        <a:cs typeface="Times New Roman"/>
                      </a:endParaRPr>
                    </a:p>
                  </a:txBody>
                  <a:tcPr marL="48391" marR="48391" marT="0" marB="0" anchor="ctr"/>
                </a:tc>
                <a:tc>
                  <a:txBody>
                    <a:bodyPr/>
                    <a:lstStyle/>
                    <a:p>
                      <a:pPr marL="0" marR="0">
                        <a:lnSpc>
                          <a:spcPct val="115000"/>
                        </a:lnSpc>
                        <a:spcBef>
                          <a:spcPts val="0"/>
                        </a:spcBef>
                        <a:spcAft>
                          <a:spcPts val="0"/>
                        </a:spcAft>
                      </a:pPr>
                      <a:r>
                        <a:rPr lang="en-US" sz="600">
                          <a:effectLst/>
                        </a:rPr>
                        <a:t> </a:t>
                      </a:r>
                      <a:endParaRPr lang="en-US" sz="600">
                        <a:effectLst/>
                        <a:latin typeface="Calibri"/>
                        <a:ea typeface="Calibri"/>
                        <a:cs typeface="Times New Roman"/>
                      </a:endParaRPr>
                    </a:p>
                  </a:txBody>
                  <a:tcPr marL="48391" marR="48391" marT="0" marB="0" anchor="ctr"/>
                </a:tc>
                <a:tc>
                  <a:txBody>
                    <a:bodyPr/>
                    <a:lstStyle/>
                    <a:p>
                      <a:pPr marL="0" marR="0" algn="ctr">
                        <a:lnSpc>
                          <a:spcPct val="115000"/>
                        </a:lnSpc>
                        <a:spcBef>
                          <a:spcPts val="0"/>
                        </a:spcBef>
                        <a:spcAft>
                          <a:spcPts val="0"/>
                        </a:spcAft>
                      </a:pPr>
                      <a:r>
                        <a:rPr lang="en-US" sz="600">
                          <a:effectLst/>
                        </a:rPr>
                        <a:t>Sesuai</a:t>
                      </a:r>
                      <a:endParaRPr lang="en-US" sz="600">
                        <a:effectLst/>
                        <a:latin typeface="Calibri"/>
                        <a:ea typeface="Calibri"/>
                        <a:cs typeface="Times New Roman"/>
                      </a:endParaRPr>
                    </a:p>
                  </a:txBody>
                  <a:tcPr marL="48391" marR="48391" marT="0" marB="0" anchor="ctr"/>
                </a:tc>
              </a:tr>
              <a:tr h="165138">
                <a:tc>
                  <a:txBody>
                    <a:bodyPr/>
                    <a:lstStyle/>
                    <a:p>
                      <a:pPr marL="0" marR="0">
                        <a:lnSpc>
                          <a:spcPct val="115000"/>
                        </a:lnSpc>
                        <a:spcBef>
                          <a:spcPts val="0"/>
                        </a:spcBef>
                        <a:spcAft>
                          <a:spcPts val="0"/>
                        </a:spcAft>
                      </a:pPr>
                      <a:r>
                        <a:rPr lang="en-US" sz="600">
                          <a:effectLst/>
                        </a:rPr>
                        <a:t>5</a:t>
                      </a:r>
                      <a:endParaRPr lang="en-US" sz="600">
                        <a:effectLst/>
                        <a:latin typeface="Calibri"/>
                        <a:ea typeface="Calibri"/>
                        <a:cs typeface="Times New Roman"/>
                      </a:endParaRPr>
                    </a:p>
                  </a:txBody>
                  <a:tcPr marL="48391" marR="48391" marT="0" marB="0" anchor="ctr"/>
                </a:tc>
                <a:tc>
                  <a:txBody>
                    <a:bodyPr/>
                    <a:lstStyle/>
                    <a:p>
                      <a:pPr marL="0" marR="0">
                        <a:lnSpc>
                          <a:spcPct val="115000"/>
                        </a:lnSpc>
                        <a:spcBef>
                          <a:spcPts val="0"/>
                        </a:spcBef>
                        <a:spcAft>
                          <a:spcPts val="0"/>
                        </a:spcAft>
                      </a:pPr>
                      <a:r>
                        <a:rPr lang="en-US" sz="600" spc="5">
                          <a:effectLst/>
                        </a:rPr>
                        <a:t>GERINDRA</a:t>
                      </a:r>
                      <a:endParaRPr lang="en-US" sz="600">
                        <a:effectLst/>
                        <a:latin typeface="Calibri"/>
                        <a:ea typeface="Calibri"/>
                        <a:cs typeface="Times New Roman"/>
                      </a:endParaRPr>
                    </a:p>
                  </a:txBody>
                  <a:tcPr marL="48391" marR="48391" marT="0" marB="0" anchor="ctr"/>
                </a:tc>
                <a:tc>
                  <a:txBody>
                    <a:bodyPr/>
                    <a:lstStyle/>
                    <a:p>
                      <a:pPr marL="66675" marR="0" algn="ctr">
                        <a:lnSpc>
                          <a:spcPts val="1300"/>
                        </a:lnSpc>
                        <a:spcBef>
                          <a:spcPts val="0"/>
                        </a:spcBef>
                        <a:spcAft>
                          <a:spcPts val="1000"/>
                        </a:spcAft>
                      </a:pPr>
                      <a:r>
                        <a:rPr lang="en-US" sz="600" spc="5">
                          <a:effectLst/>
                        </a:rPr>
                        <a:t>1108</a:t>
                      </a:r>
                      <a:endParaRPr lang="en-US" sz="600">
                        <a:effectLst/>
                        <a:latin typeface="Calibri"/>
                        <a:ea typeface="Calibri"/>
                        <a:cs typeface="Times New Roman"/>
                      </a:endParaRPr>
                    </a:p>
                  </a:txBody>
                  <a:tcPr marL="48391" marR="48391" marT="0" marB="0" anchor="ctr"/>
                </a:tc>
                <a:tc>
                  <a:txBody>
                    <a:bodyPr/>
                    <a:lstStyle/>
                    <a:p>
                      <a:pPr marL="66675" marR="0" algn="ctr">
                        <a:lnSpc>
                          <a:spcPts val="1300"/>
                        </a:lnSpc>
                        <a:spcBef>
                          <a:spcPts val="0"/>
                        </a:spcBef>
                        <a:spcAft>
                          <a:spcPts val="1000"/>
                        </a:spcAft>
                      </a:pPr>
                      <a:r>
                        <a:rPr lang="en-US" sz="600" spc="5">
                          <a:effectLst/>
                        </a:rPr>
                        <a:t>1108</a:t>
                      </a:r>
                      <a:endParaRPr lang="en-US" sz="600">
                        <a:effectLst/>
                        <a:latin typeface="Calibri"/>
                        <a:ea typeface="Calibri"/>
                        <a:cs typeface="Times New Roman"/>
                      </a:endParaRPr>
                    </a:p>
                  </a:txBody>
                  <a:tcPr marL="48391" marR="48391" marT="0" marB="0" anchor="ctr"/>
                </a:tc>
                <a:tc>
                  <a:txBody>
                    <a:bodyPr/>
                    <a:lstStyle/>
                    <a:p>
                      <a:pPr marL="66675" marR="0" algn="ctr">
                        <a:lnSpc>
                          <a:spcPts val="1300"/>
                        </a:lnSpc>
                        <a:spcBef>
                          <a:spcPts val="0"/>
                        </a:spcBef>
                        <a:spcAft>
                          <a:spcPts val="1000"/>
                        </a:spcAft>
                      </a:pPr>
                      <a:r>
                        <a:rPr lang="en-US" sz="600" spc="5">
                          <a:effectLst/>
                        </a:rPr>
                        <a:t>1108</a:t>
                      </a:r>
                      <a:endParaRPr lang="en-US" sz="600">
                        <a:effectLst/>
                        <a:latin typeface="Calibri"/>
                        <a:ea typeface="Calibri"/>
                        <a:cs typeface="Times New Roman"/>
                      </a:endParaRPr>
                    </a:p>
                  </a:txBody>
                  <a:tcPr marL="48391" marR="48391" marT="0" marB="0" anchor="ctr"/>
                </a:tc>
                <a:tc>
                  <a:txBody>
                    <a:bodyPr/>
                    <a:lstStyle/>
                    <a:p>
                      <a:pPr marL="0" marR="0" algn="ctr">
                        <a:lnSpc>
                          <a:spcPct val="115000"/>
                        </a:lnSpc>
                        <a:spcBef>
                          <a:spcPts val="0"/>
                        </a:spcBef>
                        <a:spcAft>
                          <a:spcPts val="0"/>
                        </a:spcAft>
                      </a:pPr>
                      <a:r>
                        <a:rPr lang="en-US" sz="600">
                          <a:effectLst/>
                        </a:rPr>
                        <a:t> </a:t>
                      </a:r>
                      <a:endParaRPr lang="en-US" sz="600">
                        <a:effectLst/>
                        <a:latin typeface="Calibri"/>
                        <a:ea typeface="Calibri"/>
                        <a:cs typeface="Times New Roman"/>
                      </a:endParaRPr>
                    </a:p>
                  </a:txBody>
                  <a:tcPr marL="48391" marR="48391" marT="0" marB="0" anchor="ctr"/>
                </a:tc>
                <a:tc>
                  <a:txBody>
                    <a:bodyPr/>
                    <a:lstStyle/>
                    <a:p>
                      <a:pPr marL="66675" marR="0" algn="ctr">
                        <a:lnSpc>
                          <a:spcPts val="1300"/>
                        </a:lnSpc>
                        <a:spcBef>
                          <a:spcPts val="0"/>
                        </a:spcBef>
                        <a:spcAft>
                          <a:spcPts val="1000"/>
                        </a:spcAft>
                      </a:pPr>
                      <a:r>
                        <a:rPr lang="en-US" sz="600" spc="5">
                          <a:effectLst/>
                        </a:rPr>
                        <a:t>1108</a:t>
                      </a:r>
                      <a:endParaRPr lang="en-US" sz="600">
                        <a:effectLst/>
                        <a:latin typeface="Calibri"/>
                        <a:ea typeface="Calibri"/>
                        <a:cs typeface="Times New Roman"/>
                      </a:endParaRPr>
                    </a:p>
                  </a:txBody>
                  <a:tcPr marL="48391" marR="48391" marT="0" marB="0" anchor="ctr"/>
                </a:tc>
                <a:tc>
                  <a:txBody>
                    <a:bodyPr/>
                    <a:lstStyle/>
                    <a:p>
                      <a:pPr marL="66675" marR="0" algn="ctr">
                        <a:lnSpc>
                          <a:spcPts val="1300"/>
                        </a:lnSpc>
                        <a:spcBef>
                          <a:spcPts val="0"/>
                        </a:spcBef>
                        <a:spcAft>
                          <a:spcPts val="1000"/>
                        </a:spcAft>
                      </a:pPr>
                      <a:r>
                        <a:rPr lang="en-US" sz="600" spc="5">
                          <a:effectLst/>
                        </a:rPr>
                        <a:t>1108</a:t>
                      </a:r>
                      <a:endParaRPr lang="en-US" sz="600">
                        <a:effectLst/>
                        <a:latin typeface="Calibri"/>
                        <a:ea typeface="Calibri"/>
                        <a:cs typeface="Times New Roman"/>
                      </a:endParaRPr>
                    </a:p>
                  </a:txBody>
                  <a:tcPr marL="48391" marR="48391" marT="0" marB="0" anchor="ctr"/>
                </a:tc>
                <a:tc>
                  <a:txBody>
                    <a:bodyPr/>
                    <a:lstStyle/>
                    <a:p>
                      <a:pPr marL="66675" marR="0" algn="ctr">
                        <a:lnSpc>
                          <a:spcPts val="1300"/>
                        </a:lnSpc>
                        <a:spcBef>
                          <a:spcPts val="0"/>
                        </a:spcBef>
                        <a:spcAft>
                          <a:spcPts val="1000"/>
                        </a:spcAft>
                      </a:pPr>
                      <a:r>
                        <a:rPr lang="en-US" sz="600" spc="5">
                          <a:effectLst/>
                        </a:rPr>
                        <a:t>1108</a:t>
                      </a:r>
                      <a:endParaRPr lang="en-US" sz="600">
                        <a:effectLst/>
                        <a:latin typeface="Calibri"/>
                        <a:ea typeface="Calibri"/>
                        <a:cs typeface="Times New Roman"/>
                      </a:endParaRPr>
                    </a:p>
                  </a:txBody>
                  <a:tcPr marL="48391" marR="48391" marT="0" marB="0" anchor="ctr"/>
                </a:tc>
                <a:tc>
                  <a:txBody>
                    <a:bodyPr/>
                    <a:lstStyle/>
                    <a:p>
                      <a:pPr marL="0" marR="0">
                        <a:lnSpc>
                          <a:spcPct val="115000"/>
                        </a:lnSpc>
                        <a:spcBef>
                          <a:spcPts val="0"/>
                        </a:spcBef>
                        <a:spcAft>
                          <a:spcPts val="0"/>
                        </a:spcAft>
                      </a:pPr>
                      <a:r>
                        <a:rPr lang="en-US" sz="600">
                          <a:effectLst/>
                        </a:rPr>
                        <a:t> </a:t>
                      </a:r>
                      <a:endParaRPr lang="en-US" sz="600">
                        <a:effectLst/>
                        <a:latin typeface="Calibri"/>
                        <a:ea typeface="Calibri"/>
                        <a:cs typeface="Times New Roman"/>
                      </a:endParaRPr>
                    </a:p>
                  </a:txBody>
                  <a:tcPr marL="48391" marR="48391" marT="0" marB="0" anchor="ctr"/>
                </a:tc>
                <a:tc>
                  <a:txBody>
                    <a:bodyPr/>
                    <a:lstStyle/>
                    <a:p>
                      <a:pPr marL="0" marR="0" algn="ctr">
                        <a:lnSpc>
                          <a:spcPct val="115000"/>
                        </a:lnSpc>
                        <a:spcBef>
                          <a:spcPts val="0"/>
                        </a:spcBef>
                        <a:spcAft>
                          <a:spcPts val="0"/>
                        </a:spcAft>
                      </a:pPr>
                      <a:r>
                        <a:rPr lang="en-US" sz="600">
                          <a:effectLst/>
                        </a:rPr>
                        <a:t>Sesuai</a:t>
                      </a:r>
                      <a:endParaRPr lang="en-US" sz="600">
                        <a:effectLst/>
                        <a:latin typeface="Calibri"/>
                        <a:ea typeface="Calibri"/>
                        <a:cs typeface="Times New Roman"/>
                      </a:endParaRPr>
                    </a:p>
                  </a:txBody>
                  <a:tcPr marL="48391" marR="48391" marT="0" marB="0" anchor="ctr"/>
                </a:tc>
              </a:tr>
              <a:tr h="204123">
                <a:tc>
                  <a:txBody>
                    <a:bodyPr/>
                    <a:lstStyle/>
                    <a:p>
                      <a:pPr marL="0" marR="0">
                        <a:lnSpc>
                          <a:spcPct val="115000"/>
                        </a:lnSpc>
                        <a:spcBef>
                          <a:spcPts val="0"/>
                        </a:spcBef>
                        <a:spcAft>
                          <a:spcPts val="0"/>
                        </a:spcAft>
                      </a:pPr>
                      <a:r>
                        <a:rPr lang="en-US" sz="600">
                          <a:effectLst/>
                        </a:rPr>
                        <a:t>6</a:t>
                      </a:r>
                      <a:endParaRPr lang="en-US" sz="600">
                        <a:effectLst/>
                        <a:latin typeface="Calibri"/>
                        <a:ea typeface="Calibri"/>
                        <a:cs typeface="Times New Roman"/>
                      </a:endParaRPr>
                    </a:p>
                  </a:txBody>
                  <a:tcPr marL="48391" marR="48391" marT="0" marB="0" anchor="ctr"/>
                </a:tc>
                <a:tc>
                  <a:txBody>
                    <a:bodyPr/>
                    <a:lstStyle/>
                    <a:p>
                      <a:pPr marL="0" marR="0">
                        <a:lnSpc>
                          <a:spcPct val="115000"/>
                        </a:lnSpc>
                        <a:spcBef>
                          <a:spcPts val="0"/>
                        </a:spcBef>
                        <a:spcAft>
                          <a:spcPts val="0"/>
                        </a:spcAft>
                      </a:pPr>
                      <a:r>
                        <a:rPr lang="en-US" sz="600" spc="5">
                          <a:effectLst/>
                        </a:rPr>
                        <a:t>DEMOKRAT</a:t>
                      </a:r>
                      <a:endParaRPr lang="en-US" sz="600">
                        <a:effectLst/>
                        <a:latin typeface="Calibri"/>
                        <a:ea typeface="Calibri"/>
                        <a:cs typeface="Times New Roman"/>
                      </a:endParaRPr>
                    </a:p>
                  </a:txBody>
                  <a:tcPr marL="48391" marR="48391" marT="0" marB="0" anchor="ctr"/>
                </a:tc>
                <a:tc>
                  <a:txBody>
                    <a:bodyPr/>
                    <a:lstStyle/>
                    <a:p>
                      <a:pPr marL="66675" marR="0" algn="ctr">
                        <a:lnSpc>
                          <a:spcPts val="1300"/>
                        </a:lnSpc>
                        <a:spcBef>
                          <a:spcPts val="0"/>
                        </a:spcBef>
                        <a:spcAft>
                          <a:spcPts val="1000"/>
                        </a:spcAft>
                      </a:pPr>
                      <a:r>
                        <a:rPr lang="en-US" sz="600" spc="5">
                          <a:effectLst/>
                        </a:rPr>
                        <a:t>1040</a:t>
                      </a:r>
                      <a:endParaRPr lang="en-US" sz="600">
                        <a:effectLst/>
                        <a:latin typeface="Calibri"/>
                        <a:ea typeface="Calibri"/>
                        <a:cs typeface="Times New Roman"/>
                      </a:endParaRPr>
                    </a:p>
                  </a:txBody>
                  <a:tcPr marL="48391" marR="48391" marT="0" marB="0" anchor="ctr"/>
                </a:tc>
                <a:tc>
                  <a:txBody>
                    <a:bodyPr/>
                    <a:lstStyle/>
                    <a:p>
                      <a:pPr marL="66675" marR="0" algn="ctr">
                        <a:lnSpc>
                          <a:spcPts val="1300"/>
                        </a:lnSpc>
                        <a:spcBef>
                          <a:spcPts val="0"/>
                        </a:spcBef>
                        <a:spcAft>
                          <a:spcPts val="1000"/>
                        </a:spcAft>
                      </a:pPr>
                      <a:r>
                        <a:rPr lang="en-US" sz="600" spc="5">
                          <a:effectLst/>
                        </a:rPr>
                        <a:t>1040</a:t>
                      </a:r>
                      <a:endParaRPr lang="en-US" sz="600">
                        <a:effectLst/>
                        <a:latin typeface="Calibri"/>
                        <a:ea typeface="Calibri"/>
                        <a:cs typeface="Times New Roman"/>
                      </a:endParaRPr>
                    </a:p>
                  </a:txBody>
                  <a:tcPr marL="48391" marR="48391" marT="0" marB="0" anchor="ctr"/>
                </a:tc>
                <a:tc>
                  <a:txBody>
                    <a:bodyPr/>
                    <a:lstStyle/>
                    <a:p>
                      <a:pPr marL="66675" marR="0" algn="ctr">
                        <a:lnSpc>
                          <a:spcPts val="1300"/>
                        </a:lnSpc>
                        <a:spcBef>
                          <a:spcPts val="0"/>
                        </a:spcBef>
                        <a:spcAft>
                          <a:spcPts val="1000"/>
                        </a:spcAft>
                      </a:pPr>
                      <a:r>
                        <a:rPr lang="en-US" sz="600" spc="5">
                          <a:effectLst/>
                        </a:rPr>
                        <a:t>1040</a:t>
                      </a:r>
                      <a:endParaRPr lang="en-US" sz="600">
                        <a:effectLst/>
                        <a:latin typeface="Calibri"/>
                        <a:ea typeface="Calibri"/>
                        <a:cs typeface="Times New Roman"/>
                      </a:endParaRPr>
                    </a:p>
                  </a:txBody>
                  <a:tcPr marL="48391" marR="48391" marT="0" marB="0" anchor="ctr"/>
                </a:tc>
                <a:tc>
                  <a:txBody>
                    <a:bodyPr/>
                    <a:lstStyle/>
                    <a:p>
                      <a:pPr marL="0" marR="0" algn="ctr">
                        <a:lnSpc>
                          <a:spcPct val="115000"/>
                        </a:lnSpc>
                        <a:spcBef>
                          <a:spcPts val="0"/>
                        </a:spcBef>
                        <a:spcAft>
                          <a:spcPts val="0"/>
                        </a:spcAft>
                      </a:pPr>
                      <a:r>
                        <a:rPr lang="en-US" sz="600">
                          <a:effectLst/>
                        </a:rPr>
                        <a:t> </a:t>
                      </a:r>
                      <a:endParaRPr lang="en-US" sz="600">
                        <a:effectLst/>
                        <a:latin typeface="Calibri"/>
                        <a:ea typeface="Calibri"/>
                        <a:cs typeface="Times New Roman"/>
                      </a:endParaRPr>
                    </a:p>
                  </a:txBody>
                  <a:tcPr marL="48391" marR="48391" marT="0" marB="0" anchor="ctr"/>
                </a:tc>
                <a:tc>
                  <a:txBody>
                    <a:bodyPr/>
                    <a:lstStyle/>
                    <a:p>
                      <a:pPr marL="66675" marR="0" algn="ctr">
                        <a:lnSpc>
                          <a:spcPts val="1300"/>
                        </a:lnSpc>
                        <a:spcBef>
                          <a:spcPts val="0"/>
                        </a:spcBef>
                        <a:spcAft>
                          <a:spcPts val="1000"/>
                        </a:spcAft>
                      </a:pPr>
                      <a:r>
                        <a:rPr lang="en-US" sz="600" spc="5">
                          <a:effectLst/>
                        </a:rPr>
                        <a:t>1040</a:t>
                      </a:r>
                      <a:endParaRPr lang="en-US" sz="600">
                        <a:effectLst/>
                        <a:latin typeface="Calibri"/>
                        <a:ea typeface="Calibri"/>
                        <a:cs typeface="Times New Roman"/>
                      </a:endParaRPr>
                    </a:p>
                  </a:txBody>
                  <a:tcPr marL="48391" marR="48391" marT="0" marB="0" anchor="ctr"/>
                </a:tc>
                <a:tc>
                  <a:txBody>
                    <a:bodyPr/>
                    <a:lstStyle/>
                    <a:p>
                      <a:pPr marL="66675" marR="0" algn="ctr">
                        <a:lnSpc>
                          <a:spcPts val="1300"/>
                        </a:lnSpc>
                        <a:spcBef>
                          <a:spcPts val="0"/>
                        </a:spcBef>
                        <a:spcAft>
                          <a:spcPts val="1000"/>
                        </a:spcAft>
                      </a:pPr>
                      <a:r>
                        <a:rPr lang="en-US" sz="600" spc="5">
                          <a:effectLst/>
                        </a:rPr>
                        <a:t>1040</a:t>
                      </a:r>
                      <a:endParaRPr lang="en-US" sz="600">
                        <a:effectLst/>
                        <a:latin typeface="Calibri"/>
                        <a:ea typeface="Calibri"/>
                        <a:cs typeface="Times New Roman"/>
                      </a:endParaRPr>
                    </a:p>
                  </a:txBody>
                  <a:tcPr marL="48391" marR="48391" marT="0" marB="0" anchor="ctr"/>
                </a:tc>
                <a:tc>
                  <a:txBody>
                    <a:bodyPr/>
                    <a:lstStyle/>
                    <a:p>
                      <a:pPr marL="66675" marR="0" algn="ctr">
                        <a:lnSpc>
                          <a:spcPts val="1300"/>
                        </a:lnSpc>
                        <a:spcBef>
                          <a:spcPts val="0"/>
                        </a:spcBef>
                        <a:spcAft>
                          <a:spcPts val="1000"/>
                        </a:spcAft>
                      </a:pPr>
                      <a:r>
                        <a:rPr lang="en-US" sz="600" spc="5">
                          <a:effectLst/>
                        </a:rPr>
                        <a:t>1040</a:t>
                      </a:r>
                      <a:endParaRPr lang="en-US" sz="600">
                        <a:effectLst/>
                        <a:latin typeface="Calibri"/>
                        <a:ea typeface="Calibri"/>
                        <a:cs typeface="Times New Roman"/>
                      </a:endParaRPr>
                    </a:p>
                  </a:txBody>
                  <a:tcPr marL="48391" marR="48391" marT="0" marB="0" anchor="ctr"/>
                </a:tc>
                <a:tc>
                  <a:txBody>
                    <a:bodyPr/>
                    <a:lstStyle/>
                    <a:p>
                      <a:pPr marL="0" marR="0">
                        <a:lnSpc>
                          <a:spcPct val="115000"/>
                        </a:lnSpc>
                        <a:spcBef>
                          <a:spcPts val="0"/>
                        </a:spcBef>
                        <a:spcAft>
                          <a:spcPts val="0"/>
                        </a:spcAft>
                      </a:pPr>
                      <a:r>
                        <a:rPr lang="en-US" sz="600">
                          <a:effectLst/>
                        </a:rPr>
                        <a:t> </a:t>
                      </a:r>
                      <a:endParaRPr lang="en-US" sz="600">
                        <a:effectLst/>
                        <a:latin typeface="Calibri"/>
                        <a:ea typeface="Calibri"/>
                        <a:cs typeface="Times New Roman"/>
                      </a:endParaRPr>
                    </a:p>
                  </a:txBody>
                  <a:tcPr marL="48391" marR="48391" marT="0" marB="0" anchor="ctr"/>
                </a:tc>
                <a:tc>
                  <a:txBody>
                    <a:bodyPr/>
                    <a:lstStyle/>
                    <a:p>
                      <a:pPr marL="0" marR="0" algn="ctr">
                        <a:lnSpc>
                          <a:spcPct val="115000"/>
                        </a:lnSpc>
                        <a:spcBef>
                          <a:spcPts val="0"/>
                        </a:spcBef>
                        <a:spcAft>
                          <a:spcPts val="0"/>
                        </a:spcAft>
                      </a:pPr>
                      <a:r>
                        <a:rPr lang="en-US" sz="600">
                          <a:effectLst/>
                        </a:rPr>
                        <a:t>Sesuai</a:t>
                      </a:r>
                      <a:endParaRPr lang="en-US" sz="600">
                        <a:effectLst/>
                        <a:latin typeface="Calibri"/>
                        <a:ea typeface="Calibri"/>
                        <a:cs typeface="Times New Roman"/>
                      </a:endParaRPr>
                    </a:p>
                  </a:txBody>
                  <a:tcPr marL="48391" marR="48391" marT="0" marB="0" anchor="ctr"/>
                </a:tc>
              </a:tr>
              <a:tr h="165138">
                <a:tc>
                  <a:txBody>
                    <a:bodyPr/>
                    <a:lstStyle/>
                    <a:p>
                      <a:pPr marL="0" marR="0">
                        <a:lnSpc>
                          <a:spcPct val="115000"/>
                        </a:lnSpc>
                        <a:spcBef>
                          <a:spcPts val="0"/>
                        </a:spcBef>
                        <a:spcAft>
                          <a:spcPts val="0"/>
                        </a:spcAft>
                      </a:pPr>
                      <a:r>
                        <a:rPr lang="en-US" sz="600">
                          <a:effectLst/>
                        </a:rPr>
                        <a:t>7</a:t>
                      </a:r>
                      <a:endParaRPr lang="en-US" sz="600">
                        <a:effectLst/>
                        <a:latin typeface="Calibri"/>
                        <a:ea typeface="Calibri"/>
                        <a:cs typeface="Times New Roman"/>
                      </a:endParaRPr>
                    </a:p>
                  </a:txBody>
                  <a:tcPr marL="48391" marR="48391" marT="0" marB="0" anchor="ctr"/>
                </a:tc>
                <a:tc>
                  <a:txBody>
                    <a:bodyPr/>
                    <a:lstStyle/>
                    <a:p>
                      <a:pPr marL="0" marR="0">
                        <a:lnSpc>
                          <a:spcPct val="115000"/>
                        </a:lnSpc>
                        <a:spcBef>
                          <a:spcPts val="0"/>
                        </a:spcBef>
                        <a:spcAft>
                          <a:spcPts val="0"/>
                        </a:spcAft>
                      </a:pPr>
                      <a:r>
                        <a:rPr lang="en-US" sz="600" spc="5">
                          <a:effectLst/>
                        </a:rPr>
                        <a:t>PPP</a:t>
                      </a:r>
                      <a:endParaRPr lang="en-US" sz="600">
                        <a:effectLst/>
                        <a:latin typeface="Calibri"/>
                        <a:ea typeface="Calibri"/>
                        <a:cs typeface="Times New Roman"/>
                      </a:endParaRPr>
                    </a:p>
                  </a:txBody>
                  <a:tcPr marL="48391" marR="48391" marT="0" marB="0" anchor="ctr"/>
                </a:tc>
                <a:tc>
                  <a:txBody>
                    <a:bodyPr/>
                    <a:lstStyle/>
                    <a:p>
                      <a:pPr marL="66675" marR="0" algn="ctr">
                        <a:lnSpc>
                          <a:spcPts val="1300"/>
                        </a:lnSpc>
                        <a:spcBef>
                          <a:spcPts val="0"/>
                        </a:spcBef>
                        <a:spcAft>
                          <a:spcPts val="1000"/>
                        </a:spcAft>
                      </a:pPr>
                      <a:r>
                        <a:rPr lang="en-US" sz="600" spc="5">
                          <a:effectLst/>
                        </a:rPr>
                        <a:t>317</a:t>
                      </a:r>
                      <a:endParaRPr lang="en-US" sz="600">
                        <a:effectLst/>
                        <a:latin typeface="Calibri"/>
                        <a:ea typeface="Calibri"/>
                        <a:cs typeface="Times New Roman"/>
                      </a:endParaRPr>
                    </a:p>
                  </a:txBody>
                  <a:tcPr marL="48391" marR="48391" marT="0" marB="0" anchor="ctr"/>
                </a:tc>
                <a:tc>
                  <a:txBody>
                    <a:bodyPr/>
                    <a:lstStyle/>
                    <a:p>
                      <a:pPr marL="66675" marR="0" algn="ctr">
                        <a:lnSpc>
                          <a:spcPts val="1300"/>
                        </a:lnSpc>
                        <a:spcBef>
                          <a:spcPts val="0"/>
                        </a:spcBef>
                        <a:spcAft>
                          <a:spcPts val="1000"/>
                        </a:spcAft>
                      </a:pPr>
                      <a:r>
                        <a:rPr lang="en-US" sz="600" spc="5">
                          <a:effectLst/>
                        </a:rPr>
                        <a:t>317</a:t>
                      </a:r>
                      <a:endParaRPr lang="en-US" sz="600">
                        <a:effectLst/>
                        <a:latin typeface="Calibri"/>
                        <a:ea typeface="Calibri"/>
                        <a:cs typeface="Times New Roman"/>
                      </a:endParaRPr>
                    </a:p>
                  </a:txBody>
                  <a:tcPr marL="48391" marR="48391" marT="0" marB="0" anchor="ctr"/>
                </a:tc>
                <a:tc>
                  <a:txBody>
                    <a:bodyPr/>
                    <a:lstStyle/>
                    <a:p>
                      <a:pPr marL="66675" marR="0" algn="ctr">
                        <a:lnSpc>
                          <a:spcPts val="1300"/>
                        </a:lnSpc>
                        <a:spcBef>
                          <a:spcPts val="0"/>
                        </a:spcBef>
                        <a:spcAft>
                          <a:spcPts val="1000"/>
                        </a:spcAft>
                      </a:pPr>
                      <a:r>
                        <a:rPr lang="en-US" sz="600" spc="5">
                          <a:effectLst/>
                        </a:rPr>
                        <a:t>317</a:t>
                      </a:r>
                      <a:endParaRPr lang="en-US" sz="600">
                        <a:effectLst/>
                        <a:latin typeface="Calibri"/>
                        <a:ea typeface="Calibri"/>
                        <a:cs typeface="Times New Roman"/>
                      </a:endParaRPr>
                    </a:p>
                  </a:txBody>
                  <a:tcPr marL="48391" marR="48391" marT="0" marB="0" anchor="ctr"/>
                </a:tc>
                <a:tc>
                  <a:txBody>
                    <a:bodyPr/>
                    <a:lstStyle/>
                    <a:p>
                      <a:pPr marL="0" marR="0" algn="ctr">
                        <a:lnSpc>
                          <a:spcPct val="115000"/>
                        </a:lnSpc>
                        <a:spcBef>
                          <a:spcPts val="0"/>
                        </a:spcBef>
                        <a:spcAft>
                          <a:spcPts val="0"/>
                        </a:spcAft>
                      </a:pPr>
                      <a:r>
                        <a:rPr lang="en-US" sz="600">
                          <a:effectLst/>
                        </a:rPr>
                        <a:t> </a:t>
                      </a:r>
                      <a:endParaRPr lang="en-US" sz="600">
                        <a:effectLst/>
                        <a:latin typeface="Calibri"/>
                        <a:ea typeface="Calibri"/>
                        <a:cs typeface="Times New Roman"/>
                      </a:endParaRPr>
                    </a:p>
                  </a:txBody>
                  <a:tcPr marL="48391" marR="48391" marT="0" marB="0" anchor="ctr"/>
                </a:tc>
                <a:tc>
                  <a:txBody>
                    <a:bodyPr/>
                    <a:lstStyle/>
                    <a:p>
                      <a:pPr marL="66675" marR="0" algn="ctr">
                        <a:lnSpc>
                          <a:spcPts val="1300"/>
                        </a:lnSpc>
                        <a:spcBef>
                          <a:spcPts val="0"/>
                        </a:spcBef>
                        <a:spcAft>
                          <a:spcPts val="1000"/>
                        </a:spcAft>
                      </a:pPr>
                      <a:r>
                        <a:rPr lang="en-US" sz="600" spc="5">
                          <a:effectLst/>
                        </a:rPr>
                        <a:t>317</a:t>
                      </a:r>
                      <a:endParaRPr lang="en-US" sz="600">
                        <a:effectLst/>
                        <a:latin typeface="Calibri"/>
                        <a:ea typeface="Calibri"/>
                        <a:cs typeface="Times New Roman"/>
                      </a:endParaRPr>
                    </a:p>
                  </a:txBody>
                  <a:tcPr marL="48391" marR="48391" marT="0" marB="0" anchor="ctr"/>
                </a:tc>
                <a:tc>
                  <a:txBody>
                    <a:bodyPr/>
                    <a:lstStyle/>
                    <a:p>
                      <a:pPr marL="66675" marR="0" algn="ctr">
                        <a:lnSpc>
                          <a:spcPts val="1300"/>
                        </a:lnSpc>
                        <a:spcBef>
                          <a:spcPts val="0"/>
                        </a:spcBef>
                        <a:spcAft>
                          <a:spcPts val="1000"/>
                        </a:spcAft>
                      </a:pPr>
                      <a:r>
                        <a:rPr lang="en-US" sz="600" spc="5">
                          <a:effectLst/>
                        </a:rPr>
                        <a:t>317</a:t>
                      </a:r>
                      <a:endParaRPr lang="en-US" sz="600">
                        <a:effectLst/>
                        <a:latin typeface="Calibri"/>
                        <a:ea typeface="Calibri"/>
                        <a:cs typeface="Times New Roman"/>
                      </a:endParaRPr>
                    </a:p>
                  </a:txBody>
                  <a:tcPr marL="48391" marR="48391" marT="0" marB="0" anchor="ctr"/>
                </a:tc>
                <a:tc>
                  <a:txBody>
                    <a:bodyPr/>
                    <a:lstStyle/>
                    <a:p>
                      <a:pPr marL="66675" marR="0" algn="ctr">
                        <a:lnSpc>
                          <a:spcPts val="1300"/>
                        </a:lnSpc>
                        <a:spcBef>
                          <a:spcPts val="0"/>
                        </a:spcBef>
                        <a:spcAft>
                          <a:spcPts val="1000"/>
                        </a:spcAft>
                      </a:pPr>
                      <a:r>
                        <a:rPr lang="en-US" sz="600" spc="5">
                          <a:effectLst/>
                        </a:rPr>
                        <a:t>317</a:t>
                      </a:r>
                      <a:endParaRPr lang="en-US" sz="600">
                        <a:effectLst/>
                        <a:latin typeface="Calibri"/>
                        <a:ea typeface="Calibri"/>
                        <a:cs typeface="Times New Roman"/>
                      </a:endParaRPr>
                    </a:p>
                  </a:txBody>
                  <a:tcPr marL="48391" marR="48391" marT="0" marB="0" anchor="ctr"/>
                </a:tc>
                <a:tc>
                  <a:txBody>
                    <a:bodyPr/>
                    <a:lstStyle/>
                    <a:p>
                      <a:pPr marL="0" marR="0">
                        <a:lnSpc>
                          <a:spcPct val="115000"/>
                        </a:lnSpc>
                        <a:spcBef>
                          <a:spcPts val="0"/>
                        </a:spcBef>
                        <a:spcAft>
                          <a:spcPts val="0"/>
                        </a:spcAft>
                      </a:pPr>
                      <a:r>
                        <a:rPr lang="en-US" sz="600">
                          <a:effectLst/>
                        </a:rPr>
                        <a:t> </a:t>
                      </a:r>
                      <a:endParaRPr lang="en-US" sz="600">
                        <a:effectLst/>
                        <a:latin typeface="Calibri"/>
                        <a:ea typeface="Calibri"/>
                        <a:cs typeface="Times New Roman"/>
                      </a:endParaRPr>
                    </a:p>
                  </a:txBody>
                  <a:tcPr marL="48391" marR="48391" marT="0" marB="0" anchor="ctr"/>
                </a:tc>
                <a:tc>
                  <a:txBody>
                    <a:bodyPr/>
                    <a:lstStyle/>
                    <a:p>
                      <a:pPr marL="0" marR="0" algn="ctr">
                        <a:lnSpc>
                          <a:spcPct val="115000"/>
                        </a:lnSpc>
                        <a:spcBef>
                          <a:spcPts val="0"/>
                        </a:spcBef>
                        <a:spcAft>
                          <a:spcPts val="0"/>
                        </a:spcAft>
                      </a:pPr>
                      <a:r>
                        <a:rPr lang="en-US" sz="600">
                          <a:effectLst/>
                        </a:rPr>
                        <a:t>Sesuai</a:t>
                      </a:r>
                      <a:endParaRPr lang="en-US" sz="600">
                        <a:effectLst/>
                        <a:latin typeface="Calibri"/>
                        <a:ea typeface="Calibri"/>
                        <a:cs typeface="Times New Roman"/>
                      </a:endParaRPr>
                    </a:p>
                  </a:txBody>
                  <a:tcPr marL="48391" marR="48391" marT="0" marB="0" anchor="ctr"/>
                </a:tc>
              </a:tr>
              <a:tr h="165138">
                <a:tc>
                  <a:txBody>
                    <a:bodyPr/>
                    <a:lstStyle/>
                    <a:p>
                      <a:pPr marL="0" marR="0">
                        <a:lnSpc>
                          <a:spcPct val="115000"/>
                        </a:lnSpc>
                        <a:spcBef>
                          <a:spcPts val="0"/>
                        </a:spcBef>
                        <a:spcAft>
                          <a:spcPts val="0"/>
                        </a:spcAft>
                      </a:pPr>
                      <a:r>
                        <a:rPr lang="en-US" sz="600">
                          <a:effectLst/>
                        </a:rPr>
                        <a:t>8</a:t>
                      </a:r>
                      <a:endParaRPr lang="en-US" sz="600">
                        <a:effectLst/>
                        <a:latin typeface="Calibri"/>
                        <a:ea typeface="Calibri"/>
                        <a:cs typeface="Times New Roman"/>
                      </a:endParaRPr>
                    </a:p>
                  </a:txBody>
                  <a:tcPr marL="48391" marR="48391" marT="0" marB="0" anchor="ctr"/>
                </a:tc>
                <a:tc>
                  <a:txBody>
                    <a:bodyPr/>
                    <a:lstStyle/>
                    <a:p>
                      <a:pPr marL="0" marR="0">
                        <a:lnSpc>
                          <a:spcPct val="115000"/>
                        </a:lnSpc>
                        <a:spcBef>
                          <a:spcPts val="0"/>
                        </a:spcBef>
                        <a:spcAft>
                          <a:spcPts val="0"/>
                        </a:spcAft>
                      </a:pPr>
                      <a:r>
                        <a:rPr lang="en-US" sz="600" spc="5">
                          <a:effectLst/>
                        </a:rPr>
                        <a:t>PKB</a:t>
                      </a:r>
                      <a:endParaRPr lang="en-US" sz="600">
                        <a:effectLst/>
                        <a:latin typeface="Calibri"/>
                        <a:ea typeface="Calibri"/>
                        <a:cs typeface="Times New Roman"/>
                      </a:endParaRPr>
                    </a:p>
                  </a:txBody>
                  <a:tcPr marL="48391" marR="48391" marT="0" marB="0" anchor="ctr"/>
                </a:tc>
                <a:tc>
                  <a:txBody>
                    <a:bodyPr/>
                    <a:lstStyle/>
                    <a:p>
                      <a:pPr marL="66675" marR="0" algn="ctr">
                        <a:lnSpc>
                          <a:spcPts val="1300"/>
                        </a:lnSpc>
                        <a:spcBef>
                          <a:spcPts val="0"/>
                        </a:spcBef>
                        <a:spcAft>
                          <a:spcPts val="1000"/>
                        </a:spcAft>
                      </a:pPr>
                      <a:r>
                        <a:rPr lang="en-US" sz="600" spc="5">
                          <a:effectLst/>
                        </a:rPr>
                        <a:t>301</a:t>
                      </a:r>
                      <a:endParaRPr lang="en-US" sz="600">
                        <a:effectLst/>
                        <a:latin typeface="Calibri"/>
                        <a:ea typeface="Calibri"/>
                        <a:cs typeface="Times New Roman"/>
                      </a:endParaRPr>
                    </a:p>
                  </a:txBody>
                  <a:tcPr marL="48391" marR="48391" marT="0" marB="0" anchor="ctr"/>
                </a:tc>
                <a:tc>
                  <a:txBody>
                    <a:bodyPr/>
                    <a:lstStyle/>
                    <a:p>
                      <a:pPr marL="66675" marR="0" algn="ctr">
                        <a:lnSpc>
                          <a:spcPts val="1300"/>
                        </a:lnSpc>
                        <a:spcBef>
                          <a:spcPts val="0"/>
                        </a:spcBef>
                        <a:spcAft>
                          <a:spcPts val="1000"/>
                        </a:spcAft>
                      </a:pPr>
                      <a:r>
                        <a:rPr lang="en-US" sz="600" spc="5">
                          <a:effectLst/>
                        </a:rPr>
                        <a:t>301</a:t>
                      </a:r>
                      <a:endParaRPr lang="en-US" sz="600">
                        <a:effectLst/>
                        <a:latin typeface="Calibri"/>
                        <a:ea typeface="Calibri"/>
                        <a:cs typeface="Times New Roman"/>
                      </a:endParaRPr>
                    </a:p>
                  </a:txBody>
                  <a:tcPr marL="48391" marR="48391" marT="0" marB="0" anchor="ctr"/>
                </a:tc>
                <a:tc>
                  <a:txBody>
                    <a:bodyPr/>
                    <a:lstStyle/>
                    <a:p>
                      <a:pPr marL="66675" marR="0" algn="ctr">
                        <a:lnSpc>
                          <a:spcPts val="1300"/>
                        </a:lnSpc>
                        <a:spcBef>
                          <a:spcPts val="0"/>
                        </a:spcBef>
                        <a:spcAft>
                          <a:spcPts val="1000"/>
                        </a:spcAft>
                      </a:pPr>
                      <a:r>
                        <a:rPr lang="en-US" sz="600" spc="5">
                          <a:effectLst/>
                        </a:rPr>
                        <a:t>301</a:t>
                      </a:r>
                      <a:endParaRPr lang="en-US" sz="600">
                        <a:effectLst/>
                        <a:latin typeface="Calibri"/>
                        <a:ea typeface="Calibri"/>
                        <a:cs typeface="Times New Roman"/>
                      </a:endParaRPr>
                    </a:p>
                  </a:txBody>
                  <a:tcPr marL="48391" marR="48391" marT="0" marB="0" anchor="ctr"/>
                </a:tc>
                <a:tc>
                  <a:txBody>
                    <a:bodyPr/>
                    <a:lstStyle/>
                    <a:p>
                      <a:pPr marL="0" marR="0" algn="ctr">
                        <a:lnSpc>
                          <a:spcPct val="115000"/>
                        </a:lnSpc>
                        <a:spcBef>
                          <a:spcPts val="0"/>
                        </a:spcBef>
                        <a:spcAft>
                          <a:spcPts val="0"/>
                        </a:spcAft>
                      </a:pPr>
                      <a:r>
                        <a:rPr lang="en-US" sz="600">
                          <a:effectLst/>
                        </a:rPr>
                        <a:t> </a:t>
                      </a:r>
                      <a:endParaRPr lang="en-US" sz="600">
                        <a:effectLst/>
                        <a:latin typeface="Calibri"/>
                        <a:ea typeface="Calibri"/>
                        <a:cs typeface="Times New Roman"/>
                      </a:endParaRPr>
                    </a:p>
                  </a:txBody>
                  <a:tcPr marL="48391" marR="48391" marT="0" marB="0" anchor="ctr"/>
                </a:tc>
                <a:tc>
                  <a:txBody>
                    <a:bodyPr/>
                    <a:lstStyle/>
                    <a:p>
                      <a:pPr marL="66675" marR="0" algn="ctr">
                        <a:lnSpc>
                          <a:spcPts val="1300"/>
                        </a:lnSpc>
                        <a:spcBef>
                          <a:spcPts val="0"/>
                        </a:spcBef>
                        <a:spcAft>
                          <a:spcPts val="1000"/>
                        </a:spcAft>
                      </a:pPr>
                      <a:r>
                        <a:rPr lang="en-US" sz="600" spc="5">
                          <a:effectLst/>
                        </a:rPr>
                        <a:t>301</a:t>
                      </a:r>
                      <a:endParaRPr lang="en-US" sz="600">
                        <a:effectLst/>
                        <a:latin typeface="Calibri"/>
                        <a:ea typeface="Calibri"/>
                        <a:cs typeface="Times New Roman"/>
                      </a:endParaRPr>
                    </a:p>
                  </a:txBody>
                  <a:tcPr marL="48391" marR="48391" marT="0" marB="0" anchor="ctr"/>
                </a:tc>
                <a:tc>
                  <a:txBody>
                    <a:bodyPr/>
                    <a:lstStyle/>
                    <a:p>
                      <a:pPr marL="66675" marR="0" algn="ctr">
                        <a:lnSpc>
                          <a:spcPts val="1300"/>
                        </a:lnSpc>
                        <a:spcBef>
                          <a:spcPts val="0"/>
                        </a:spcBef>
                        <a:spcAft>
                          <a:spcPts val="1000"/>
                        </a:spcAft>
                      </a:pPr>
                      <a:r>
                        <a:rPr lang="en-US" sz="600" spc="5">
                          <a:effectLst/>
                        </a:rPr>
                        <a:t>301</a:t>
                      </a:r>
                      <a:endParaRPr lang="en-US" sz="600">
                        <a:effectLst/>
                        <a:latin typeface="Calibri"/>
                        <a:ea typeface="Calibri"/>
                        <a:cs typeface="Times New Roman"/>
                      </a:endParaRPr>
                    </a:p>
                  </a:txBody>
                  <a:tcPr marL="48391" marR="48391" marT="0" marB="0" anchor="ctr"/>
                </a:tc>
                <a:tc>
                  <a:txBody>
                    <a:bodyPr/>
                    <a:lstStyle/>
                    <a:p>
                      <a:pPr marL="66675" marR="0" algn="ctr">
                        <a:lnSpc>
                          <a:spcPts val="1300"/>
                        </a:lnSpc>
                        <a:spcBef>
                          <a:spcPts val="0"/>
                        </a:spcBef>
                        <a:spcAft>
                          <a:spcPts val="1000"/>
                        </a:spcAft>
                      </a:pPr>
                      <a:r>
                        <a:rPr lang="en-US" sz="600" spc="5">
                          <a:effectLst/>
                        </a:rPr>
                        <a:t>301</a:t>
                      </a:r>
                      <a:endParaRPr lang="en-US" sz="600">
                        <a:effectLst/>
                        <a:latin typeface="Calibri"/>
                        <a:ea typeface="Calibri"/>
                        <a:cs typeface="Times New Roman"/>
                      </a:endParaRPr>
                    </a:p>
                  </a:txBody>
                  <a:tcPr marL="48391" marR="48391" marT="0" marB="0" anchor="ctr"/>
                </a:tc>
                <a:tc>
                  <a:txBody>
                    <a:bodyPr/>
                    <a:lstStyle/>
                    <a:p>
                      <a:pPr marL="0" marR="0">
                        <a:lnSpc>
                          <a:spcPct val="115000"/>
                        </a:lnSpc>
                        <a:spcBef>
                          <a:spcPts val="0"/>
                        </a:spcBef>
                        <a:spcAft>
                          <a:spcPts val="0"/>
                        </a:spcAft>
                      </a:pPr>
                      <a:r>
                        <a:rPr lang="en-US" sz="600">
                          <a:effectLst/>
                        </a:rPr>
                        <a:t> </a:t>
                      </a:r>
                      <a:endParaRPr lang="en-US" sz="600">
                        <a:effectLst/>
                        <a:latin typeface="Calibri"/>
                        <a:ea typeface="Calibri"/>
                        <a:cs typeface="Times New Roman"/>
                      </a:endParaRPr>
                    </a:p>
                  </a:txBody>
                  <a:tcPr marL="48391" marR="48391" marT="0" marB="0" anchor="ctr"/>
                </a:tc>
                <a:tc>
                  <a:txBody>
                    <a:bodyPr/>
                    <a:lstStyle/>
                    <a:p>
                      <a:pPr marL="66675" marR="0" algn="ctr">
                        <a:lnSpc>
                          <a:spcPts val="1300"/>
                        </a:lnSpc>
                        <a:spcBef>
                          <a:spcPts val="0"/>
                        </a:spcBef>
                        <a:spcAft>
                          <a:spcPts val="1000"/>
                        </a:spcAft>
                      </a:pPr>
                      <a:r>
                        <a:rPr lang="en-US" sz="600">
                          <a:effectLst/>
                        </a:rPr>
                        <a:t>Sesuai</a:t>
                      </a:r>
                      <a:endParaRPr lang="en-US" sz="600">
                        <a:effectLst/>
                        <a:latin typeface="Calibri"/>
                        <a:ea typeface="Calibri"/>
                        <a:cs typeface="Times New Roman"/>
                      </a:endParaRPr>
                    </a:p>
                  </a:txBody>
                  <a:tcPr marL="48391" marR="48391" marT="0" marB="0" anchor="ctr"/>
                </a:tc>
              </a:tr>
              <a:tr h="165138">
                <a:tc>
                  <a:txBody>
                    <a:bodyPr/>
                    <a:lstStyle/>
                    <a:p>
                      <a:pPr marL="0" marR="0">
                        <a:lnSpc>
                          <a:spcPct val="115000"/>
                        </a:lnSpc>
                        <a:spcBef>
                          <a:spcPts val="0"/>
                        </a:spcBef>
                        <a:spcAft>
                          <a:spcPts val="0"/>
                        </a:spcAft>
                      </a:pPr>
                      <a:r>
                        <a:rPr lang="en-US" sz="600">
                          <a:effectLst/>
                        </a:rPr>
                        <a:t>9</a:t>
                      </a:r>
                      <a:endParaRPr lang="en-US" sz="600">
                        <a:effectLst/>
                        <a:latin typeface="Calibri"/>
                        <a:ea typeface="Calibri"/>
                        <a:cs typeface="Times New Roman"/>
                      </a:endParaRPr>
                    </a:p>
                  </a:txBody>
                  <a:tcPr marL="48391" marR="48391" marT="0" marB="0" anchor="ctr"/>
                </a:tc>
                <a:tc>
                  <a:txBody>
                    <a:bodyPr/>
                    <a:lstStyle/>
                    <a:p>
                      <a:pPr marL="0" marR="0">
                        <a:lnSpc>
                          <a:spcPct val="115000"/>
                        </a:lnSpc>
                        <a:spcBef>
                          <a:spcPts val="0"/>
                        </a:spcBef>
                        <a:spcAft>
                          <a:spcPts val="0"/>
                        </a:spcAft>
                      </a:pPr>
                      <a:r>
                        <a:rPr lang="en-US" sz="600" spc="5">
                          <a:effectLst/>
                        </a:rPr>
                        <a:t>BERKARYA</a:t>
                      </a:r>
                      <a:endParaRPr lang="en-US" sz="600">
                        <a:effectLst/>
                        <a:latin typeface="Calibri"/>
                        <a:ea typeface="Calibri"/>
                        <a:cs typeface="Times New Roman"/>
                      </a:endParaRPr>
                    </a:p>
                  </a:txBody>
                  <a:tcPr marL="48391" marR="48391" marT="0" marB="0" anchor="ctr"/>
                </a:tc>
                <a:tc>
                  <a:txBody>
                    <a:bodyPr/>
                    <a:lstStyle/>
                    <a:p>
                      <a:pPr marL="66675" marR="0" algn="ctr">
                        <a:lnSpc>
                          <a:spcPts val="1300"/>
                        </a:lnSpc>
                        <a:spcBef>
                          <a:spcPts val="0"/>
                        </a:spcBef>
                        <a:spcAft>
                          <a:spcPts val="1000"/>
                        </a:spcAft>
                      </a:pPr>
                      <a:r>
                        <a:rPr lang="en-US" sz="600" spc="5">
                          <a:effectLst/>
                        </a:rPr>
                        <a:t>389</a:t>
                      </a:r>
                      <a:endParaRPr lang="en-US" sz="600">
                        <a:effectLst/>
                        <a:latin typeface="Calibri"/>
                        <a:ea typeface="Calibri"/>
                        <a:cs typeface="Times New Roman"/>
                      </a:endParaRPr>
                    </a:p>
                  </a:txBody>
                  <a:tcPr marL="48391" marR="48391" marT="0" marB="0" anchor="ctr"/>
                </a:tc>
                <a:tc>
                  <a:txBody>
                    <a:bodyPr/>
                    <a:lstStyle/>
                    <a:p>
                      <a:pPr marL="66675" marR="0" algn="ctr">
                        <a:lnSpc>
                          <a:spcPts val="1300"/>
                        </a:lnSpc>
                        <a:spcBef>
                          <a:spcPts val="0"/>
                        </a:spcBef>
                        <a:spcAft>
                          <a:spcPts val="1000"/>
                        </a:spcAft>
                      </a:pPr>
                      <a:r>
                        <a:rPr lang="en-US" sz="600" spc="5">
                          <a:effectLst/>
                        </a:rPr>
                        <a:t>389</a:t>
                      </a:r>
                      <a:endParaRPr lang="en-US" sz="600">
                        <a:effectLst/>
                        <a:latin typeface="Calibri"/>
                        <a:ea typeface="Calibri"/>
                        <a:cs typeface="Times New Roman"/>
                      </a:endParaRPr>
                    </a:p>
                  </a:txBody>
                  <a:tcPr marL="48391" marR="48391" marT="0" marB="0" anchor="ctr"/>
                </a:tc>
                <a:tc>
                  <a:txBody>
                    <a:bodyPr/>
                    <a:lstStyle/>
                    <a:p>
                      <a:pPr marL="66675" marR="0" algn="ctr">
                        <a:lnSpc>
                          <a:spcPts val="1300"/>
                        </a:lnSpc>
                        <a:spcBef>
                          <a:spcPts val="0"/>
                        </a:spcBef>
                        <a:spcAft>
                          <a:spcPts val="1000"/>
                        </a:spcAft>
                      </a:pPr>
                      <a:r>
                        <a:rPr lang="en-US" sz="600" spc="5">
                          <a:effectLst/>
                        </a:rPr>
                        <a:t>389</a:t>
                      </a:r>
                      <a:endParaRPr lang="en-US" sz="600">
                        <a:effectLst/>
                        <a:latin typeface="Calibri"/>
                        <a:ea typeface="Calibri"/>
                        <a:cs typeface="Times New Roman"/>
                      </a:endParaRPr>
                    </a:p>
                  </a:txBody>
                  <a:tcPr marL="48391" marR="48391" marT="0" marB="0" anchor="ctr"/>
                </a:tc>
                <a:tc>
                  <a:txBody>
                    <a:bodyPr/>
                    <a:lstStyle/>
                    <a:p>
                      <a:pPr marL="0" marR="0" algn="ctr">
                        <a:lnSpc>
                          <a:spcPct val="115000"/>
                        </a:lnSpc>
                        <a:spcBef>
                          <a:spcPts val="0"/>
                        </a:spcBef>
                        <a:spcAft>
                          <a:spcPts val="0"/>
                        </a:spcAft>
                      </a:pPr>
                      <a:r>
                        <a:rPr lang="en-US" sz="600">
                          <a:effectLst/>
                        </a:rPr>
                        <a:t> </a:t>
                      </a:r>
                      <a:endParaRPr lang="en-US" sz="600">
                        <a:effectLst/>
                        <a:latin typeface="Calibri"/>
                        <a:ea typeface="Calibri"/>
                        <a:cs typeface="Times New Roman"/>
                      </a:endParaRPr>
                    </a:p>
                  </a:txBody>
                  <a:tcPr marL="48391" marR="48391" marT="0" marB="0" anchor="ctr"/>
                </a:tc>
                <a:tc>
                  <a:txBody>
                    <a:bodyPr/>
                    <a:lstStyle/>
                    <a:p>
                      <a:pPr marL="66675" marR="0" algn="ctr">
                        <a:lnSpc>
                          <a:spcPts val="1300"/>
                        </a:lnSpc>
                        <a:spcBef>
                          <a:spcPts val="0"/>
                        </a:spcBef>
                        <a:spcAft>
                          <a:spcPts val="1000"/>
                        </a:spcAft>
                      </a:pPr>
                      <a:r>
                        <a:rPr lang="en-US" sz="600" spc="5">
                          <a:effectLst/>
                        </a:rPr>
                        <a:t>389</a:t>
                      </a:r>
                      <a:endParaRPr lang="en-US" sz="600">
                        <a:effectLst/>
                        <a:latin typeface="Calibri"/>
                        <a:ea typeface="Calibri"/>
                        <a:cs typeface="Times New Roman"/>
                      </a:endParaRPr>
                    </a:p>
                  </a:txBody>
                  <a:tcPr marL="48391" marR="48391" marT="0" marB="0" anchor="ctr"/>
                </a:tc>
                <a:tc>
                  <a:txBody>
                    <a:bodyPr/>
                    <a:lstStyle/>
                    <a:p>
                      <a:pPr marL="66675" marR="0" algn="ctr">
                        <a:lnSpc>
                          <a:spcPts val="1300"/>
                        </a:lnSpc>
                        <a:spcBef>
                          <a:spcPts val="0"/>
                        </a:spcBef>
                        <a:spcAft>
                          <a:spcPts val="1000"/>
                        </a:spcAft>
                      </a:pPr>
                      <a:r>
                        <a:rPr lang="en-US" sz="600" spc="5">
                          <a:effectLst/>
                        </a:rPr>
                        <a:t>389</a:t>
                      </a:r>
                      <a:endParaRPr lang="en-US" sz="600">
                        <a:effectLst/>
                        <a:latin typeface="Calibri"/>
                        <a:ea typeface="Calibri"/>
                        <a:cs typeface="Times New Roman"/>
                      </a:endParaRPr>
                    </a:p>
                  </a:txBody>
                  <a:tcPr marL="48391" marR="48391" marT="0" marB="0" anchor="ctr"/>
                </a:tc>
                <a:tc>
                  <a:txBody>
                    <a:bodyPr/>
                    <a:lstStyle/>
                    <a:p>
                      <a:pPr marL="66675" marR="0" algn="ctr">
                        <a:lnSpc>
                          <a:spcPts val="1300"/>
                        </a:lnSpc>
                        <a:spcBef>
                          <a:spcPts val="0"/>
                        </a:spcBef>
                        <a:spcAft>
                          <a:spcPts val="1000"/>
                        </a:spcAft>
                      </a:pPr>
                      <a:r>
                        <a:rPr lang="en-US" sz="600" spc="5">
                          <a:effectLst/>
                        </a:rPr>
                        <a:t>389</a:t>
                      </a:r>
                      <a:endParaRPr lang="en-US" sz="600">
                        <a:effectLst/>
                        <a:latin typeface="Calibri"/>
                        <a:ea typeface="Calibri"/>
                        <a:cs typeface="Times New Roman"/>
                      </a:endParaRPr>
                    </a:p>
                  </a:txBody>
                  <a:tcPr marL="48391" marR="48391" marT="0" marB="0" anchor="ctr"/>
                </a:tc>
                <a:tc>
                  <a:txBody>
                    <a:bodyPr/>
                    <a:lstStyle/>
                    <a:p>
                      <a:pPr marL="0" marR="0">
                        <a:lnSpc>
                          <a:spcPct val="115000"/>
                        </a:lnSpc>
                        <a:spcBef>
                          <a:spcPts val="0"/>
                        </a:spcBef>
                        <a:spcAft>
                          <a:spcPts val="0"/>
                        </a:spcAft>
                      </a:pPr>
                      <a:r>
                        <a:rPr lang="en-US" sz="600">
                          <a:effectLst/>
                        </a:rPr>
                        <a:t> </a:t>
                      </a:r>
                      <a:endParaRPr lang="en-US" sz="600">
                        <a:effectLst/>
                        <a:latin typeface="Calibri"/>
                        <a:ea typeface="Calibri"/>
                        <a:cs typeface="Times New Roman"/>
                      </a:endParaRPr>
                    </a:p>
                  </a:txBody>
                  <a:tcPr marL="48391" marR="48391" marT="0" marB="0" anchor="ctr"/>
                </a:tc>
                <a:tc>
                  <a:txBody>
                    <a:bodyPr/>
                    <a:lstStyle/>
                    <a:p>
                      <a:pPr marL="0" marR="0" algn="ctr">
                        <a:lnSpc>
                          <a:spcPct val="115000"/>
                        </a:lnSpc>
                        <a:spcBef>
                          <a:spcPts val="0"/>
                        </a:spcBef>
                        <a:spcAft>
                          <a:spcPts val="0"/>
                        </a:spcAft>
                      </a:pPr>
                      <a:r>
                        <a:rPr lang="en-US" sz="600">
                          <a:effectLst/>
                        </a:rPr>
                        <a:t>Sesuai</a:t>
                      </a:r>
                      <a:endParaRPr lang="en-US" sz="600">
                        <a:effectLst/>
                        <a:latin typeface="Calibri"/>
                        <a:ea typeface="Calibri"/>
                        <a:cs typeface="Times New Roman"/>
                      </a:endParaRPr>
                    </a:p>
                  </a:txBody>
                  <a:tcPr marL="48391" marR="48391" marT="0" marB="0" anchor="ctr"/>
                </a:tc>
              </a:tr>
              <a:tr h="165138">
                <a:tc>
                  <a:txBody>
                    <a:bodyPr/>
                    <a:lstStyle/>
                    <a:p>
                      <a:pPr marL="0" marR="0">
                        <a:lnSpc>
                          <a:spcPct val="115000"/>
                        </a:lnSpc>
                        <a:spcBef>
                          <a:spcPts val="0"/>
                        </a:spcBef>
                        <a:spcAft>
                          <a:spcPts val="0"/>
                        </a:spcAft>
                      </a:pPr>
                      <a:r>
                        <a:rPr lang="en-US" sz="600">
                          <a:effectLst/>
                        </a:rPr>
                        <a:t>10</a:t>
                      </a:r>
                      <a:endParaRPr lang="en-US" sz="600">
                        <a:effectLst/>
                        <a:latin typeface="Calibri"/>
                        <a:ea typeface="Calibri"/>
                        <a:cs typeface="Times New Roman"/>
                      </a:endParaRPr>
                    </a:p>
                  </a:txBody>
                  <a:tcPr marL="48391" marR="48391" marT="0" marB="0" anchor="ctr"/>
                </a:tc>
                <a:tc>
                  <a:txBody>
                    <a:bodyPr/>
                    <a:lstStyle/>
                    <a:p>
                      <a:pPr marL="0" marR="0">
                        <a:lnSpc>
                          <a:spcPct val="115000"/>
                        </a:lnSpc>
                        <a:spcBef>
                          <a:spcPts val="0"/>
                        </a:spcBef>
                        <a:spcAft>
                          <a:spcPts val="0"/>
                        </a:spcAft>
                      </a:pPr>
                      <a:r>
                        <a:rPr lang="en-US" sz="600" spc="5">
                          <a:effectLst/>
                        </a:rPr>
                        <a:t>PKS</a:t>
                      </a:r>
                      <a:endParaRPr lang="en-US" sz="600">
                        <a:effectLst/>
                        <a:latin typeface="Calibri"/>
                        <a:ea typeface="Calibri"/>
                        <a:cs typeface="Times New Roman"/>
                      </a:endParaRPr>
                    </a:p>
                  </a:txBody>
                  <a:tcPr marL="48391" marR="48391" marT="0" marB="0" anchor="ctr"/>
                </a:tc>
                <a:tc>
                  <a:txBody>
                    <a:bodyPr/>
                    <a:lstStyle/>
                    <a:p>
                      <a:pPr marL="66675" marR="0" algn="ctr">
                        <a:lnSpc>
                          <a:spcPts val="1300"/>
                        </a:lnSpc>
                        <a:spcBef>
                          <a:spcPts val="0"/>
                        </a:spcBef>
                        <a:spcAft>
                          <a:spcPts val="1000"/>
                        </a:spcAft>
                      </a:pPr>
                      <a:r>
                        <a:rPr lang="en-US" sz="600" spc="5">
                          <a:effectLst/>
                        </a:rPr>
                        <a:t>390</a:t>
                      </a:r>
                      <a:endParaRPr lang="en-US" sz="600">
                        <a:effectLst/>
                        <a:latin typeface="Calibri"/>
                        <a:ea typeface="Calibri"/>
                        <a:cs typeface="Times New Roman"/>
                      </a:endParaRPr>
                    </a:p>
                  </a:txBody>
                  <a:tcPr marL="48391" marR="48391" marT="0" marB="0" anchor="ctr"/>
                </a:tc>
                <a:tc>
                  <a:txBody>
                    <a:bodyPr/>
                    <a:lstStyle/>
                    <a:p>
                      <a:pPr marL="66675" marR="0" algn="ctr">
                        <a:lnSpc>
                          <a:spcPts val="1300"/>
                        </a:lnSpc>
                        <a:spcBef>
                          <a:spcPts val="0"/>
                        </a:spcBef>
                        <a:spcAft>
                          <a:spcPts val="1000"/>
                        </a:spcAft>
                      </a:pPr>
                      <a:r>
                        <a:rPr lang="en-US" sz="600" spc="5">
                          <a:effectLst/>
                        </a:rPr>
                        <a:t>390</a:t>
                      </a:r>
                      <a:endParaRPr lang="en-US" sz="600">
                        <a:effectLst/>
                        <a:latin typeface="Calibri"/>
                        <a:ea typeface="Calibri"/>
                        <a:cs typeface="Times New Roman"/>
                      </a:endParaRPr>
                    </a:p>
                  </a:txBody>
                  <a:tcPr marL="48391" marR="48391" marT="0" marB="0" anchor="ctr"/>
                </a:tc>
                <a:tc>
                  <a:txBody>
                    <a:bodyPr/>
                    <a:lstStyle/>
                    <a:p>
                      <a:pPr marL="66675" marR="0" algn="ctr">
                        <a:lnSpc>
                          <a:spcPts val="1300"/>
                        </a:lnSpc>
                        <a:spcBef>
                          <a:spcPts val="0"/>
                        </a:spcBef>
                        <a:spcAft>
                          <a:spcPts val="1000"/>
                        </a:spcAft>
                      </a:pPr>
                      <a:r>
                        <a:rPr lang="en-US" sz="600" spc="5">
                          <a:effectLst/>
                        </a:rPr>
                        <a:t>390</a:t>
                      </a:r>
                      <a:endParaRPr lang="en-US" sz="600">
                        <a:effectLst/>
                        <a:latin typeface="Calibri"/>
                        <a:ea typeface="Calibri"/>
                        <a:cs typeface="Times New Roman"/>
                      </a:endParaRPr>
                    </a:p>
                  </a:txBody>
                  <a:tcPr marL="48391" marR="48391" marT="0" marB="0" anchor="ctr"/>
                </a:tc>
                <a:tc>
                  <a:txBody>
                    <a:bodyPr/>
                    <a:lstStyle/>
                    <a:p>
                      <a:pPr marL="0" marR="0" algn="ctr">
                        <a:lnSpc>
                          <a:spcPct val="115000"/>
                        </a:lnSpc>
                        <a:spcBef>
                          <a:spcPts val="0"/>
                        </a:spcBef>
                        <a:spcAft>
                          <a:spcPts val="0"/>
                        </a:spcAft>
                      </a:pPr>
                      <a:r>
                        <a:rPr lang="en-US" sz="600">
                          <a:effectLst/>
                        </a:rPr>
                        <a:t> </a:t>
                      </a:r>
                      <a:endParaRPr lang="en-US" sz="600">
                        <a:effectLst/>
                        <a:latin typeface="Calibri"/>
                        <a:ea typeface="Calibri"/>
                        <a:cs typeface="Times New Roman"/>
                      </a:endParaRPr>
                    </a:p>
                  </a:txBody>
                  <a:tcPr marL="48391" marR="48391" marT="0" marB="0" anchor="ctr"/>
                </a:tc>
                <a:tc>
                  <a:txBody>
                    <a:bodyPr/>
                    <a:lstStyle/>
                    <a:p>
                      <a:pPr marL="66675" marR="0" algn="ctr">
                        <a:lnSpc>
                          <a:spcPts val="1300"/>
                        </a:lnSpc>
                        <a:spcBef>
                          <a:spcPts val="0"/>
                        </a:spcBef>
                        <a:spcAft>
                          <a:spcPts val="1000"/>
                        </a:spcAft>
                      </a:pPr>
                      <a:r>
                        <a:rPr lang="en-US" sz="600" spc="5">
                          <a:effectLst/>
                        </a:rPr>
                        <a:t>390</a:t>
                      </a:r>
                      <a:endParaRPr lang="en-US" sz="600">
                        <a:effectLst/>
                        <a:latin typeface="Calibri"/>
                        <a:ea typeface="Calibri"/>
                        <a:cs typeface="Times New Roman"/>
                      </a:endParaRPr>
                    </a:p>
                  </a:txBody>
                  <a:tcPr marL="48391" marR="48391" marT="0" marB="0" anchor="ctr"/>
                </a:tc>
                <a:tc>
                  <a:txBody>
                    <a:bodyPr/>
                    <a:lstStyle/>
                    <a:p>
                      <a:pPr marL="66675" marR="0" algn="ctr">
                        <a:lnSpc>
                          <a:spcPts val="1300"/>
                        </a:lnSpc>
                        <a:spcBef>
                          <a:spcPts val="0"/>
                        </a:spcBef>
                        <a:spcAft>
                          <a:spcPts val="1000"/>
                        </a:spcAft>
                      </a:pPr>
                      <a:r>
                        <a:rPr lang="en-US" sz="600" spc="5">
                          <a:effectLst/>
                        </a:rPr>
                        <a:t>390</a:t>
                      </a:r>
                      <a:endParaRPr lang="en-US" sz="600">
                        <a:effectLst/>
                        <a:latin typeface="Calibri"/>
                        <a:ea typeface="Calibri"/>
                        <a:cs typeface="Times New Roman"/>
                      </a:endParaRPr>
                    </a:p>
                  </a:txBody>
                  <a:tcPr marL="48391" marR="48391" marT="0" marB="0" anchor="ctr"/>
                </a:tc>
                <a:tc>
                  <a:txBody>
                    <a:bodyPr/>
                    <a:lstStyle/>
                    <a:p>
                      <a:pPr marL="66675" marR="0" algn="ctr">
                        <a:lnSpc>
                          <a:spcPts val="1300"/>
                        </a:lnSpc>
                        <a:spcBef>
                          <a:spcPts val="0"/>
                        </a:spcBef>
                        <a:spcAft>
                          <a:spcPts val="1000"/>
                        </a:spcAft>
                      </a:pPr>
                      <a:r>
                        <a:rPr lang="en-US" sz="600" spc="5">
                          <a:effectLst/>
                        </a:rPr>
                        <a:t>390</a:t>
                      </a:r>
                      <a:endParaRPr lang="en-US" sz="600">
                        <a:effectLst/>
                        <a:latin typeface="Calibri"/>
                        <a:ea typeface="Calibri"/>
                        <a:cs typeface="Times New Roman"/>
                      </a:endParaRPr>
                    </a:p>
                  </a:txBody>
                  <a:tcPr marL="48391" marR="48391" marT="0" marB="0" anchor="ctr"/>
                </a:tc>
                <a:tc>
                  <a:txBody>
                    <a:bodyPr/>
                    <a:lstStyle/>
                    <a:p>
                      <a:pPr marL="0" marR="0">
                        <a:lnSpc>
                          <a:spcPct val="115000"/>
                        </a:lnSpc>
                        <a:spcBef>
                          <a:spcPts val="0"/>
                        </a:spcBef>
                        <a:spcAft>
                          <a:spcPts val="0"/>
                        </a:spcAft>
                      </a:pPr>
                      <a:r>
                        <a:rPr lang="en-US" sz="600">
                          <a:effectLst/>
                        </a:rPr>
                        <a:t> </a:t>
                      </a:r>
                      <a:endParaRPr lang="en-US" sz="600">
                        <a:effectLst/>
                        <a:latin typeface="Calibri"/>
                        <a:ea typeface="Calibri"/>
                        <a:cs typeface="Times New Roman"/>
                      </a:endParaRPr>
                    </a:p>
                  </a:txBody>
                  <a:tcPr marL="48391" marR="48391" marT="0" marB="0" anchor="ctr"/>
                </a:tc>
                <a:tc>
                  <a:txBody>
                    <a:bodyPr/>
                    <a:lstStyle/>
                    <a:p>
                      <a:pPr marL="0" marR="0" algn="ctr">
                        <a:lnSpc>
                          <a:spcPct val="115000"/>
                        </a:lnSpc>
                        <a:spcBef>
                          <a:spcPts val="0"/>
                        </a:spcBef>
                        <a:spcAft>
                          <a:spcPts val="0"/>
                        </a:spcAft>
                      </a:pPr>
                      <a:r>
                        <a:rPr lang="en-US" sz="600">
                          <a:effectLst/>
                        </a:rPr>
                        <a:t>Sesuai</a:t>
                      </a:r>
                      <a:endParaRPr lang="en-US" sz="600">
                        <a:effectLst/>
                        <a:latin typeface="Calibri"/>
                        <a:ea typeface="Calibri"/>
                        <a:cs typeface="Times New Roman"/>
                      </a:endParaRPr>
                    </a:p>
                  </a:txBody>
                  <a:tcPr marL="48391" marR="48391" marT="0" marB="0" anchor="ctr"/>
                </a:tc>
              </a:tr>
              <a:tr h="165138">
                <a:tc>
                  <a:txBody>
                    <a:bodyPr/>
                    <a:lstStyle/>
                    <a:p>
                      <a:pPr marL="0" marR="0">
                        <a:lnSpc>
                          <a:spcPct val="115000"/>
                        </a:lnSpc>
                        <a:spcBef>
                          <a:spcPts val="0"/>
                        </a:spcBef>
                        <a:spcAft>
                          <a:spcPts val="0"/>
                        </a:spcAft>
                      </a:pPr>
                      <a:r>
                        <a:rPr lang="en-US" sz="600">
                          <a:effectLst/>
                        </a:rPr>
                        <a:t>11</a:t>
                      </a:r>
                      <a:endParaRPr lang="en-US" sz="600">
                        <a:effectLst/>
                        <a:latin typeface="Calibri"/>
                        <a:ea typeface="Calibri"/>
                        <a:cs typeface="Times New Roman"/>
                      </a:endParaRPr>
                    </a:p>
                  </a:txBody>
                  <a:tcPr marL="48391" marR="48391" marT="0" marB="0" anchor="ctr"/>
                </a:tc>
                <a:tc>
                  <a:txBody>
                    <a:bodyPr/>
                    <a:lstStyle/>
                    <a:p>
                      <a:pPr marL="0" marR="0">
                        <a:lnSpc>
                          <a:spcPct val="115000"/>
                        </a:lnSpc>
                        <a:spcBef>
                          <a:spcPts val="0"/>
                        </a:spcBef>
                        <a:spcAft>
                          <a:spcPts val="0"/>
                        </a:spcAft>
                      </a:pPr>
                      <a:r>
                        <a:rPr lang="en-US" sz="600" spc="5">
                          <a:effectLst/>
                        </a:rPr>
                        <a:t>PAN</a:t>
                      </a:r>
                      <a:endParaRPr lang="en-US" sz="600">
                        <a:effectLst/>
                        <a:latin typeface="Calibri"/>
                        <a:ea typeface="Calibri"/>
                        <a:cs typeface="Times New Roman"/>
                      </a:endParaRPr>
                    </a:p>
                  </a:txBody>
                  <a:tcPr marL="48391" marR="48391" marT="0" marB="0" anchor="ctr"/>
                </a:tc>
                <a:tc>
                  <a:txBody>
                    <a:bodyPr/>
                    <a:lstStyle/>
                    <a:p>
                      <a:pPr marL="66675" marR="0" algn="ctr">
                        <a:lnSpc>
                          <a:spcPts val="1300"/>
                        </a:lnSpc>
                        <a:spcBef>
                          <a:spcPts val="0"/>
                        </a:spcBef>
                        <a:spcAft>
                          <a:spcPts val="1000"/>
                        </a:spcAft>
                      </a:pPr>
                      <a:r>
                        <a:rPr lang="en-US" sz="600" spc="5">
                          <a:effectLst/>
                        </a:rPr>
                        <a:t>490</a:t>
                      </a:r>
                      <a:endParaRPr lang="en-US" sz="600">
                        <a:effectLst/>
                        <a:latin typeface="Calibri"/>
                        <a:ea typeface="Calibri"/>
                        <a:cs typeface="Times New Roman"/>
                      </a:endParaRPr>
                    </a:p>
                  </a:txBody>
                  <a:tcPr marL="48391" marR="48391" marT="0" marB="0" anchor="ctr"/>
                </a:tc>
                <a:tc>
                  <a:txBody>
                    <a:bodyPr/>
                    <a:lstStyle/>
                    <a:p>
                      <a:pPr marL="66675" marR="0" algn="ctr">
                        <a:lnSpc>
                          <a:spcPts val="1300"/>
                        </a:lnSpc>
                        <a:spcBef>
                          <a:spcPts val="0"/>
                        </a:spcBef>
                        <a:spcAft>
                          <a:spcPts val="1000"/>
                        </a:spcAft>
                      </a:pPr>
                      <a:r>
                        <a:rPr lang="en-US" sz="600" spc="5">
                          <a:effectLst/>
                        </a:rPr>
                        <a:t>490</a:t>
                      </a:r>
                      <a:endParaRPr lang="en-US" sz="600">
                        <a:effectLst/>
                        <a:latin typeface="Calibri"/>
                        <a:ea typeface="Calibri"/>
                        <a:cs typeface="Times New Roman"/>
                      </a:endParaRPr>
                    </a:p>
                  </a:txBody>
                  <a:tcPr marL="48391" marR="48391" marT="0" marB="0" anchor="ctr"/>
                </a:tc>
                <a:tc>
                  <a:txBody>
                    <a:bodyPr/>
                    <a:lstStyle/>
                    <a:p>
                      <a:pPr marL="66675" marR="0" algn="ctr">
                        <a:lnSpc>
                          <a:spcPts val="1300"/>
                        </a:lnSpc>
                        <a:spcBef>
                          <a:spcPts val="0"/>
                        </a:spcBef>
                        <a:spcAft>
                          <a:spcPts val="1000"/>
                        </a:spcAft>
                      </a:pPr>
                      <a:r>
                        <a:rPr lang="en-US" sz="600" spc="5">
                          <a:effectLst/>
                        </a:rPr>
                        <a:t>490</a:t>
                      </a:r>
                      <a:endParaRPr lang="en-US" sz="600">
                        <a:effectLst/>
                        <a:latin typeface="Calibri"/>
                        <a:ea typeface="Calibri"/>
                        <a:cs typeface="Times New Roman"/>
                      </a:endParaRPr>
                    </a:p>
                  </a:txBody>
                  <a:tcPr marL="48391" marR="48391" marT="0" marB="0" anchor="ctr"/>
                </a:tc>
                <a:tc>
                  <a:txBody>
                    <a:bodyPr/>
                    <a:lstStyle/>
                    <a:p>
                      <a:pPr marL="0" marR="0" algn="ctr">
                        <a:lnSpc>
                          <a:spcPct val="115000"/>
                        </a:lnSpc>
                        <a:spcBef>
                          <a:spcPts val="0"/>
                        </a:spcBef>
                        <a:spcAft>
                          <a:spcPts val="0"/>
                        </a:spcAft>
                      </a:pPr>
                      <a:r>
                        <a:rPr lang="en-US" sz="600">
                          <a:effectLst/>
                        </a:rPr>
                        <a:t> </a:t>
                      </a:r>
                      <a:endParaRPr lang="en-US" sz="600">
                        <a:effectLst/>
                        <a:latin typeface="Calibri"/>
                        <a:ea typeface="Calibri"/>
                        <a:cs typeface="Times New Roman"/>
                      </a:endParaRPr>
                    </a:p>
                  </a:txBody>
                  <a:tcPr marL="48391" marR="48391" marT="0" marB="0" anchor="ctr"/>
                </a:tc>
                <a:tc>
                  <a:txBody>
                    <a:bodyPr/>
                    <a:lstStyle/>
                    <a:p>
                      <a:pPr marL="66675" marR="0" algn="ctr">
                        <a:lnSpc>
                          <a:spcPts val="1300"/>
                        </a:lnSpc>
                        <a:spcBef>
                          <a:spcPts val="0"/>
                        </a:spcBef>
                        <a:spcAft>
                          <a:spcPts val="1000"/>
                        </a:spcAft>
                      </a:pPr>
                      <a:r>
                        <a:rPr lang="en-US" sz="600" spc="5">
                          <a:effectLst/>
                        </a:rPr>
                        <a:t>490</a:t>
                      </a:r>
                      <a:endParaRPr lang="en-US" sz="600">
                        <a:effectLst/>
                        <a:latin typeface="Calibri"/>
                        <a:ea typeface="Calibri"/>
                        <a:cs typeface="Times New Roman"/>
                      </a:endParaRPr>
                    </a:p>
                  </a:txBody>
                  <a:tcPr marL="48391" marR="48391" marT="0" marB="0" anchor="ctr"/>
                </a:tc>
                <a:tc>
                  <a:txBody>
                    <a:bodyPr/>
                    <a:lstStyle/>
                    <a:p>
                      <a:pPr marL="66675" marR="0" algn="ctr">
                        <a:lnSpc>
                          <a:spcPts val="1300"/>
                        </a:lnSpc>
                        <a:spcBef>
                          <a:spcPts val="0"/>
                        </a:spcBef>
                        <a:spcAft>
                          <a:spcPts val="1000"/>
                        </a:spcAft>
                      </a:pPr>
                      <a:r>
                        <a:rPr lang="en-US" sz="600" spc="5">
                          <a:effectLst/>
                        </a:rPr>
                        <a:t>490</a:t>
                      </a:r>
                      <a:endParaRPr lang="en-US" sz="600">
                        <a:effectLst/>
                        <a:latin typeface="Calibri"/>
                        <a:ea typeface="Calibri"/>
                        <a:cs typeface="Times New Roman"/>
                      </a:endParaRPr>
                    </a:p>
                  </a:txBody>
                  <a:tcPr marL="48391" marR="48391" marT="0" marB="0" anchor="ctr"/>
                </a:tc>
                <a:tc>
                  <a:txBody>
                    <a:bodyPr/>
                    <a:lstStyle/>
                    <a:p>
                      <a:pPr marL="66675" marR="0" algn="ctr">
                        <a:lnSpc>
                          <a:spcPts val="1300"/>
                        </a:lnSpc>
                        <a:spcBef>
                          <a:spcPts val="0"/>
                        </a:spcBef>
                        <a:spcAft>
                          <a:spcPts val="1000"/>
                        </a:spcAft>
                      </a:pPr>
                      <a:r>
                        <a:rPr lang="en-US" sz="600" spc="5">
                          <a:effectLst/>
                        </a:rPr>
                        <a:t>490</a:t>
                      </a:r>
                      <a:endParaRPr lang="en-US" sz="600">
                        <a:effectLst/>
                        <a:latin typeface="Calibri"/>
                        <a:ea typeface="Calibri"/>
                        <a:cs typeface="Times New Roman"/>
                      </a:endParaRPr>
                    </a:p>
                  </a:txBody>
                  <a:tcPr marL="48391" marR="48391" marT="0" marB="0" anchor="ctr"/>
                </a:tc>
                <a:tc>
                  <a:txBody>
                    <a:bodyPr/>
                    <a:lstStyle/>
                    <a:p>
                      <a:pPr marL="0" marR="0">
                        <a:lnSpc>
                          <a:spcPct val="115000"/>
                        </a:lnSpc>
                        <a:spcBef>
                          <a:spcPts val="0"/>
                        </a:spcBef>
                        <a:spcAft>
                          <a:spcPts val="0"/>
                        </a:spcAft>
                      </a:pPr>
                      <a:r>
                        <a:rPr lang="en-US" sz="600">
                          <a:effectLst/>
                        </a:rPr>
                        <a:t> </a:t>
                      </a:r>
                      <a:endParaRPr lang="en-US" sz="600">
                        <a:effectLst/>
                        <a:latin typeface="Calibri"/>
                        <a:ea typeface="Calibri"/>
                        <a:cs typeface="Times New Roman"/>
                      </a:endParaRPr>
                    </a:p>
                  </a:txBody>
                  <a:tcPr marL="48391" marR="48391" marT="0" marB="0" anchor="ctr"/>
                </a:tc>
                <a:tc>
                  <a:txBody>
                    <a:bodyPr/>
                    <a:lstStyle/>
                    <a:p>
                      <a:pPr marL="0" marR="0" algn="ctr">
                        <a:lnSpc>
                          <a:spcPct val="115000"/>
                        </a:lnSpc>
                        <a:spcBef>
                          <a:spcPts val="0"/>
                        </a:spcBef>
                        <a:spcAft>
                          <a:spcPts val="0"/>
                        </a:spcAft>
                      </a:pPr>
                      <a:r>
                        <a:rPr lang="en-US" sz="600">
                          <a:effectLst/>
                        </a:rPr>
                        <a:t>Sesuai</a:t>
                      </a:r>
                      <a:endParaRPr lang="en-US" sz="600">
                        <a:effectLst/>
                        <a:latin typeface="Calibri"/>
                        <a:ea typeface="Calibri"/>
                        <a:cs typeface="Times New Roman"/>
                      </a:endParaRPr>
                    </a:p>
                  </a:txBody>
                  <a:tcPr marL="48391" marR="48391" marT="0" marB="0" anchor="ctr"/>
                </a:tc>
              </a:tr>
              <a:tr h="636181">
                <a:tc>
                  <a:txBody>
                    <a:bodyPr/>
                    <a:lstStyle/>
                    <a:p>
                      <a:pPr marL="0" marR="0">
                        <a:lnSpc>
                          <a:spcPct val="115000"/>
                        </a:lnSpc>
                        <a:spcBef>
                          <a:spcPts val="0"/>
                        </a:spcBef>
                        <a:spcAft>
                          <a:spcPts val="0"/>
                        </a:spcAft>
                      </a:pPr>
                      <a:r>
                        <a:rPr lang="en-US" sz="600" dirty="0">
                          <a:effectLst/>
                        </a:rPr>
                        <a:t>12</a:t>
                      </a:r>
                      <a:endParaRPr lang="en-US" sz="600" dirty="0">
                        <a:effectLst/>
                        <a:latin typeface="Calibri"/>
                        <a:ea typeface="Calibri"/>
                        <a:cs typeface="Times New Roman"/>
                      </a:endParaRPr>
                    </a:p>
                  </a:txBody>
                  <a:tcPr marL="48391" marR="48391" marT="0" marB="0" anchor="ctr"/>
                </a:tc>
                <a:tc>
                  <a:txBody>
                    <a:bodyPr/>
                    <a:lstStyle/>
                    <a:p>
                      <a:pPr marL="0" marR="0">
                        <a:lnSpc>
                          <a:spcPct val="115000"/>
                        </a:lnSpc>
                        <a:spcBef>
                          <a:spcPts val="0"/>
                        </a:spcBef>
                        <a:spcAft>
                          <a:spcPts val="0"/>
                        </a:spcAft>
                      </a:pPr>
                      <a:r>
                        <a:rPr lang="en-US" sz="600" spc="5" dirty="0">
                          <a:effectLst/>
                        </a:rPr>
                        <a:t>GOLKAR</a:t>
                      </a:r>
                      <a:endParaRPr lang="en-US" sz="600" dirty="0">
                        <a:effectLst/>
                        <a:latin typeface="Calibri"/>
                        <a:ea typeface="Calibri"/>
                        <a:cs typeface="Times New Roman"/>
                      </a:endParaRPr>
                    </a:p>
                  </a:txBody>
                  <a:tcPr marL="48391" marR="48391" marT="0" marB="0" anchor="ctr"/>
                </a:tc>
                <a:tc>
                  <a:txBody>
                    <a:bodyPr/>
                    <a:lstStyle/>
                    <a:p>
                      <a:pPr marL="66675" marR="0" algn="ctr">
                        <a:lnSpc>
                          <a:spcPts val="1300"/>
                        </a:lnSpc>
                        <a:spcBef>
                          <a:spcPts val="0"/>
                        </a:spcBef>
                        <a:spcAft>
                          <a:spcPts val="1000"/>
                        </a:spcAft>
                      </a:pPr>
                      <a:r>
                        <a:rPr lang="en-US" sz="600" spc="5" dirty="0">
                          <a:effectLst/>
                        </a:rPr>
                        <a:t>1418</a:t>
                      </a:r>
                      <a:endParaRPr lang="en-US" sz="600" dirty="0">
                        <a:effectLst/>
                        <a:latin typeface="Calibri"/>
                        <a:ea typeface="Calibri"/>
                        <a:cs typeface="Times New Roman"/>
                      </a:endParaRPr>
                    </a:p>
                  </a:txBody>
                  <a:tcPr marL="48391" marR="48391" marT="0" marB="0" anchor="ctr"/>
                </a:tc>
                <a:tc>
                  <a:txBody>
                    <a:bodyPr/>
                    <a:lstStyle/>
                    <a:p>
                      <a:pPr marL="66675" marR="0" algn="ctr">
                        <a:lnSpc>
                          <a:spcPts val="1300"/>
                        </a:lnSpc>
                        <a:spcBef>
                          <a:spcPts val="0"/>
                        </a:spcBef>
                        <a:spcAft>
                          <a:spcPts val="1000"/>
                        </a:spcAft>
                      </a:pPr>
                      <a:r>
                        <a:rPr lang="en-US" sz="600" spc="5" dirty="0">
                          <a:effectLst/>
                        </a:rPr>
                        <a:t>1343</a:t>
                      </a:r>
                      <a:endParaRPr lang="en-US" sz="600" dirty="0">
                        <a:effectLst/>
                        <a:latin typeface="Calibri"/>
                        <a:ea typeface="Calibri"/>
                        <a:cs typeface="Times New Roman"/>
                      </a:endParaRPr>
                    </a:p>
                  </a:txBody>
                  <a:tcPr marL="48391" marR="48391" marT="0" marB="0" anchor="ctr"/>
                </a:tc>
                <a:tc>
                  <a:txBody>
                    <a:bodyPr/>
                    <a:lstStyle/>
                    <a:p>
                      <a:pPr marL="66675" marR="0" algn="ctr">
                        <a:lnSpc>
                          <a:spcPts val="1300"/>
                        </a:lnSpc>
                        <a:spcBef>
                          <a:spcPts val="0"/>
                        </a:spcBef>
                        <a:spcAft>
                          <a:spcPts val="1000"/>
                        </a:spcAft>
                      </a:pPr>
                      <a:r>
                        <a:rPr lang="en-US" sz="600" spc="5" dirty="0">
                          <a:effectLst/>
                        </a:rPr>
                        <a:t>1343</a:t>
                      </a:r>
                      <a:endParaRPr lang="en-US" sz="600" dirty="0">
                        <a:effectLst/>
                        <a:latin typeface="Calibri"/>
                        <a:ea typeface="Calibri"/>
                        <a:cs typeface="Times New Roman"/>
                      </a:endParaRPr>
                    </a:p>
                  </a:txBody>
                  <a:tcPr marL="48391" marR="48391" marT="0" marB="0" anchor="ctr"/>
                </a:tc>
                <a:tc>
                  <a:txBody>
                    <a:bodyPr/>
                    <a:lstStyle/>
                    <a:p>
                      <a:pPr marL="0" marR="0" algn="ctr">
                        <a:lnSpc>
                          <a:spcPct val="115000"/>
                        </a:lnSpc>
                        <a:spcBef>
                          <a:spcPts val="0"/>
                        </a:spcBef>
                        <a:spcAft>
                          <a:spcPts val="0"/>
                        </a:spcAft>
                      </a:pPr>
                      <a:r>
                        <a:rPr lang="en-US" sz="600" dirty="0">
                          <a:effectLst/>
                        </a:rPr>
                        <a:t> </a:t>
                      </a:r>
                      <a:endParaRPr lang="en-US" sz="600" dirty="0">
                        <a:effectLst/>
                        <a:latin typeface="Calibri"/>
                        <a:ea typeface="Calibri"/>
                        <a:cs typeface="Times New Roman"/>
                      </a:endParaRPr>
                    </a:p>
                  </a:txBody>
                  <a:tcPr marL="48391" marR="48391" marT="0" marB="0" anchor="ctr"/>
                </a:tc>
                <a:tc>
                  <a:txBody>
                    <a:bodyPr/>
                    <a:lstStyle/>
                    <a:p>
                      <a:pPr marL="66675" marR="0" algn="ctr">
                        <a:lnSpc>
                          <a:spcPts val="1300"/>
                        </a:lnSpc>
                        <a:spcBef>
                          <a:spcPts val="0"/>
                        </a:spcBef>
                        <a:spcAft>
                          <a:spcPts val="1000"/>
                        </a:spcAft>
                      </a:pPr>
                      <a:r>
                        <a:rPr lang="en-US" sz="600" spc="5" dirty="0">
                          <a:effectLst/>
                        </a:rPr>
                        <a:t>1418</a:t>
                      </a:r>
                      <a:endParaRPr lang="en-US" sz="600" dirty="0">
                        <a:effectLst/>
                        <a:latin typeface="Calibri"/>
                        <a:ea typeface="Calibri"/>
                        <a:cs typeface="Times New Roman"/>
                      </a:endParaRPr>
                    </a:p>
                  </a:txBody>
                  <a:tcPr marL="48391" marR="48391" marT="0" marB="0" anchor="ctr"/>
                </a:tc>
                <a:tc>
                  <a:txBody>
                    <a:bodyPr/>
                    <a:lstStyle/>
                    <a:p>
                      <a:pPr marL="66675" marR="0" algn="ctr">
                        <a:lnSpc>
                          <a:spcPts val="1300"/>
                        </a:lnSpc>
                        <a:spcBef>
                          <a:spcPts val="0"/>
                        </a:spcBef>
                        <a:spcAft>
                          <a:spcPts val="1000"/>
                        </a:spcAft>
                      </a:pPr>
                      <a:r>
                        <a:rPr lang="en-US" sz="600" spc="5" dirty="0">
                          <a:effectLst/>
                        </a:rPr>
                        <a:t>1343</a:t>
                      </a:r>
                      <a:endParaRPr lang="en-US" sz="600" dirty="0">
                        <a:effectLst/>
                        <a:latin typeface="Calibri"/>
                        <a:ea typeface="Calibri"/>
                        <a:cs typeface="Times New Roman"/>
                      </a:endParaRPr>
                    </a:p>
                  </a:txBody>
                  <a:tcPr marL="48391" marR="48391" marT="0" marB="0" anchor="ctr"/>
                </a:tc>
                <a:tc>
                  <a:txBody>
                    <a:bodyPr/>
                    <a:lstStyle/>
                    <a:p>
                      <a:pPr marL="66675" marR="0" algn="ctr">
                        <a:lnSpc>
                          <a:spcPts val="1300"/>
                        </a:lnSpc>
                        <a:spcBef>
                          <a:spcPts val="0"/>
                        </a:spcBef>
                        <a:spcAft>
                          <a:spcPts val="1000"/>
                        </a:spcAft>
                      </a:pPr>
                      <a:r>
                        <a:rPr lang="en-US" sz="600" spc="5" dirty="0">
                          <a:effectLst/>
                        </a:rPr>
                        <a:t>1343</a:t>
                      </a:r>
                      <a:endParaRPr lang="en-US" sz="600" dirty="0">
                        <a:effectLst/>
                        <a:latin typeface="Calibri"/>
                        <a:ea typeface="Calibri"/>
                        <a:cs typeface="Times New Roman"/>
                      </a:endParaRPr>
                    </a:p>
                  </a:txBody>
                  <a:tcPr marL="48391" marR="48391" marT="0" marB="0" anchor="ctr"/>
                </a:tc>
                <a:tc>
                  <a:txBody>
                    <a:bodyPr/>
                    <a:lstStyle/>
                    <a:p>
                      <a:pPr marL="0" marR="0">
                        <a:lnSpc>
                          <a:spcPct val="115000"/>
                        </a:lnSpc>
                        <a:spcBef>
                          <a:spcPts val="0"/>
                        </a:spcBef>
                        <a:spcAft>
                          <a:spcPts val="0"/>
                        </a:spcAft>
                      </a:pPr>
                      <a:endParaRPr lang="en-US" sz="600" dirty="0">
                        <a:effectLst/>
                        <a:latin typeface="Calibri"/>
                        <a:ea typeface="Calibri"/>
                        <a:cs typeface="Times New Roman"/>
                      </a:endParaRPr>
                    </a:p>
                  </a:txBody>
                  <a:tcPr marL="48391" marR="48391" marT="0" marB="0" anchor="ctr"/>
                </a:tc>
                <a:tc>
                  <a:txBody>
                    <a:bodyPr/>
                    <a:lstStyle/>
                    <a:p>
                      <a:pPr marL="66675" marR="0" algn="ctr">
                        <a:lnSpc>
                          <a:spcPts val="1300"/>
                        </a:lnSpc>
                        <a:spcBef>
                          <a:spcPts val="0"/>
                        </a:spcBef>
                        <a:spcAft>
                          <a:spcPts val="1000"/>
                        </a:spcAft>
                      </a:pPr>
                      <a:r>
                        <a:rPr lang="en-US" sz="600" spc="5" dirty="0" err="1">
                          <a:effectLst/>
                        </a:rPr>
                        <a:t>Diterima</a:t>
                      </a:r>
                      <a:r>
                        <a:rPr lang="en-US" sz="600" spc="5" dirty="0">
                          <a:effectLst/>
                        </a:rPr>
                        <a:t>, </a:t>
                      </a:r>
                      <a:r>
                        <a:rPr lang="en-US" sz="600" spc="5" dirty="0" err="1">
                          <a:effectLst/>
                        </a:rPr>
                        <a:t>Tetapi</a:t>
                      </a:r>
                      <a:r>
                        <a:rPr lang="en-US" sz="600" spc="5" dirty="0">
                          <a:effectLst/>
                        </a:rPr>
                        <a:t> </a:t>
                      </a:r>
                      <a:r>
                        <a:rPr lang="en-US" sz="600" spc="5" dirty="0" err="1">
                          <a:effectLst/>
                        </a:rPr>
                        <a:t>jumlah</a:t>
                      </a:r>
                      <a:r>
                        <a:rPr lang="en-US" sz="600" spc="5" dirty="0">
                          <a:effectLst/>
                        </a:rPr>
                        <a:t> </a:t>
                      </a:r>
                      <a:r>
                        <a:rPr lang="en-US" sz="600" spc="5" dirty="0" err="1">
                          <a:effectLst/>
                        </a:rPr>
                        <a:t>anggota</a:t>
                      </a:r>
                      <a:r>
                        <a:rPr lang="en-US" sz="600" spc="5" dirty="0">
                          <a:effectLst/>
                        </a:rPr>
                        <a:t> yang </a:t>
                      </a:r>
                      <a:r>
                        <a:rPr lang="en-US" sz="600" spc="5" dirty="0" err="1">
                          <a:effectLst/>
                        </a:rPr>
                        <a:t>ada</a:t>
                      </a:r>
                      <a:r>
                        <a:rPr lang="en-US" sz="600" spc="5" dirty="0">
                          <a:effectLst/>
                        </a:rPr>
                        <a:t> </a:t>
                      </a:r>
                      <a:r>
                        <a:rPr lang="en-US" sz="600" spc="5" dirty="0" err="1">
                          <a:effectLst/>
                        </a:rPr>
                        <a:t>dalam</a:t>
                      </a:r>
                      <a:r>
                        <a:rPr lang="en-US" sz="600" spc="5" dirty="0">
                          <a:effectLst/>
                        </a:rPr>
                        <a:t> SIPOL </a:t>
                      </a:r>
                      <a:r>
                        <a:rPr lang="en-US" sz="600" spc="5" dirty="0" err="1">
                          <a:effectLst/>
                        </a:rPr>
                        <a:t>tidak</a:t>
                      </a:r>
                      <a:r>
                        <a:rPr lang="en-US" sz="600" spc="5" dirty="0">
                          <a:effectLst/>
                        </a:rPr>
                        <a:t> </a:t>
                      </a:r>
                      <a:r>
                        <a:rPr lang="en-US" sz="600" spc="5" dirty="0" err="1">
                          <a:effectLst/>
                        </a:rPr>
                        <a:t>sesuai</a:t>
                      </a:r>
                      <a:r>
                        <a:rPr lang="en-US" sz="600" spc="5" dirty="0">
                          <a:effectLst/>
                        </a:rPr>
                        <a:t> </a:t>
                      </a:r>
                      <a:r>
                        <a:rPr lang="en-US" sz="600" spc="5" dirty="0" err="1">
                          <a:effectLst/>
                        </a:rPr>
                        <a:t>dengan</a:t>
                      </a:r>
                      <a:r>
                        <a:rPr lang="en-US" sz="600" spc="5" dirty="0">
                          <a:effectLst/>
                        </a:rPr>
                        <a:t> </a:t>
                      </a:r>
                      <a:r>
                        <a:rPr lang="en-US" sz="600" spc="5" dirty="0" err="1">
                          <a:effectLst/>
                        </a:rPr>
                        <a:t>jumlah</a:t>
                      </a:r>
                      <a:r>
                        <a:rPr lang="en-US" sz="600" spc="5" dirty="0">
                          <a:effectLst/>
                        </a:rPr>
                        <a:t> KTA </a:t>
                      </a:r>
                      <a:r>
                        <a:rPr lang="en-US" sz="600" spc="5" dirty="0" err="1">
                          <a:effectLst/>
                        </a:rPr>
                        <a:t>dan</a:t>
                      </a:r>
                      <a:r>
                        <a:rPr lang="en-US" sz="600" spc="5" dirty="0">
                          <a:effectLst/>
                        </a:rPr>
                        <a:t> </a:t>
                      </a:r>
                      <a:r>
                        <a:rPr lang="en-US" sz="600" spc="5" dirty="0" smtClean="0">
                          <a:effectLst/>
                        </a:rPr>
                        <a:t>KTP</a:t>
                      </a:r>
                      <a:endParaRPr lang="en-US" sz="600" dirty="0">
                        <a:effectLst/>
                      </a:endParaRPr>
                    </a:p>
                  </a:txBody>
                  <a:tcPr marL="48391" marR="48391" marT="0" marB="0" anchor="ctr"/>
                </a:tc>
              </a:tr>
              <a:tr h="330276">
                <a:tc>
                  <a:txBody>
                    <a:bodyPr/>
                    <a:lstStyle/>
                    <a:p>
                      <a:pPr marL="0" marR="0">
                        <a:lnSpc>
                          <a:spcPct val="115000"/>
                        </a:lnSpc>
                        <a:spcBef>
                          <a:spcPts val="0"/>
                        </a:spcBef>
                        <a:spcAft>
                          <a:spcPts val="0"/>
                        </a:spcAft>
                      </a:pPr>
                      <a:r>
                        <a:rPr lang="en-US" sz="600">
                          <a:effectLst/>
                        </a:rPr>
                        <a:t>13</a:t>
                      </a:r>
                      <a:endParaRPr lang="en-US" sz="600">
                        <a:effectLst/>
                        <a:latin typeface="Calibri"/>
                        <a:ea typeface="Calibri"/>
                        <a:cs typeface="Times New Roman"/>
                      </a:endParaRPr>
                    </a:p>
                  </a:txBody>
                  <a:tcPr marL="48391" marR="48391" marT="0" marB="0" anchor="ctr"/>
                </a:tc>
                <a:tc>
                  <a:txBody>
                    <a:bodyPr/>
                    <a:lstStyle/>
                    <a:p>
                      <a:pPr marL="0" marR="0">
                        <a:lnSpc>
                          <a:spcPct val="115000"/>
                        </a:lnSpc>
                        <a:spcBef>
                          <a:spcPts val="0"/>
                        </a:spcBef>
                        <a:spcAft>
                          <a:spcPts val="0"/>
                        </a:spcAft>
                      </a:pPr>
                      <a:r>
                        <a:rPr lang="en-US" sz="600" spc="5">
                          <a:effectLst/>
                        </a:rPr>
                        <a:t>HANURA</a:t>
                      </a:r>
                      <a:endParaRPr lang="en-US" sz="600">
                        <a:effectLst/>
                        <a:latin typeface="Calibri"/>
                        <a:ea typeface="Calibri"/>
                        <a:cs typeface="Times New Roman"/>
                      </a:endParaRPr>
                    </a:p>
                  </a:txBody>
                  <a:tcPr marL="48391" marR="48391" marT="0" marB="0" anchor="ctr"/>
                </a:tc>
                <a:tc>
                  <a:txBody>
                    <a:bodyPr/>
                    <a:lstStyle/>
                    <a:p>
                      <a:pPr marL="66675" marR="0" algn="ctr">
                        <a:lnSpc>
                          <a:spcPts val="1300"/>
                        </a:lnSpc>
                        <a:spcBef>
                          <a:spcPts val="0"/>
                        </a:spcBef>
                        <a:spcAft>
                          <a:spcPts val="1000"/>
                        </a:spcAft>
                      </a:pPr>
                      <a:r>
                        <a:rPr lang="en-US" sz="600" spc="5">
                          <a:effectLst/>
                        </a:rPr>
                        <a:t>9084</a:t>
                      </a:r>
                      <a:endParaRPr lang="en-US" sz="600">
                        <a:effectLst/>
                        <a:latin typeface="Calibri"/>
                        <a:ea typeface="Calibri"/>
                        <a:cs typeface="Times New Roman"/>
                      </a:endParaRPr>
                    </a:p>
                  </a:txBody>
                  <a:tcPr marL="48391" marR="48391" marT="0" marB="0" anchor="ctr"/>
                </a:tc>
                <a:tc>
                  <a:txBody>
                    <a:bodyPr/>
                    <a:lstStyle/>
                    <a:p>
                      <a:pPr marL="66675" marR="0" algn="ctr">
                        <a:lnSpc>
                          <a:spcPts val="1300"/>
                        </a:lnSpc>
                        <a:spcBef>
                          <a:spcPts val="0"/>
                        </a:spcBef>
                        <a:spcAft>
                          <a:spcPts val="1000"/>
                        </a:spcAft>
                      </a:pPr>
                      <a:r>
                        <a:rPr lang="en-US" sz="600" spc="5">
                          <a:effectLst/>
                        </a:rPr>
                        <a:t>457</a:t>
                      </a:r>
                      <a:endParaRPr lang="en-US" sz="600">
                        <a:effectLst/>
                        <a:latin typeface="Calibri"/>
                        <a:ea typeface="Calibri"/>
                        <a:cs typeface="Times New Roman"/>
                      </a:endParaRPr>
                    </a:p>
                  </a:txBody>
                  <a:tcPr marL="48391" marR="48391" marT="0" marB="0" anchor="ctr"/>
                </a:tc>
                <a:tc>
                  <a:txBody>
                    <a:bodyPr/>
                    <a:lstStyle/>
                    <a:p>
                      <a:pPr marL="66675" marR="0" algn="ctr">
                        <a:lnSpc>
                          <a:spcPts val="1300"/>
                        </a:lnSpc>
                        <a:spcBef>
                          <a:spcPts val="0"/>
                        </a:spcBef>
                        <a:spcAft>
                          <a:spcPts val="1000"/>
                        </a:spcAft>
                      </a:pPr>
                      <a:r>
                        <a:rPr lang="en-US" sz="600" spc="5">
                          <a:effectLst/>
                        </a:rPr>
                        <a:t>457</a:t>
                      </a:r>
                      <a:endParaRPr lang="en-US" sz="600">
                        <a:effectLst/>
                        <a:latin typeface="Calibri"/>
                        <a:ea typeface="Calibri"/>
                        <a:cs typeface="Times New Roman"/>
                      </a:endParaRPr>
                    </a:p>
                  </a:txBody>
                  <a:tcPr marL="48391" marR="48391" marT="0" marB="0" anchor="ctr"/>
                </a:tc>
                <a:tc>
                  <a:txBody>
                    <a:bodyPr/>
                    <a:lstStyle/>
                    <a:p>
                      <a:pPr marL="0" marR="0" algn="ctr">
                        <a:lnSpc>
                          <a:spcPct val="115000"/>
                        </a:lnSpc>
                        <a:spcBef>
                          <a:spcPts val="0"/>
                        </a:spcBef>
                        <a:spcAft>
                          <a:spcPts val="0"/>
                        </a:spcAft>
                      </a:pPr>
                      <a:r>
                        <a:rPr lang="en-US" sz="600">
                          <a:effectLst/>
                        </a:rPr>
                        <a:t> </a:t>
                      </a:r>
                      <a:endParaRPr lang="en-US" sz="600">
                        <a:effectLst/>
                        <a:latin typeface="Calibri"/>
                        <a:ea typeface="Calibri"/>
                        <a:cs typeface="Times New Roman"/>
                      </a:endParaRPr>
                    </a:p>
                  </a:txBody>
                  <a:tcPr marL="48391" marR="48391" marT="0" marB="0" anchor="ctr"/>
                </a:tc>
                <a:tc>
                  <a:txBody>
                    <a:bodyPr/>
                    <a:lstStyle/>
                    <a:p>
                      <a:pPr marL="66675" marR="0" algn="ctr">
                        <a:lnSpc>
                          <a:spcPts val="1300"/>
                        </a:lnSpc>
                        <a:spcBef>
                          <a:spcPts val="0"/>
                        </a:spcBef>
                        <a:spcAft>
                          <a:spcPts val="1000"/>
                        </a:spcAft>
                      </a:pPr>
                      <a:r>
                        <a:rPr lang="en-US" sz="600" spc="5">
                          <a:effectLst/>
                        </a:rPr>
                        <a:t>9084</a:t>
                      </a:r>
                      <a:endParaRPr lang="en-US" sz="600">
                        <a:effectLst/>
                        <a:latin typeface="Calibri"/>
                        <a:ea typeface="Calibri"/>
                        <a:cs typeface="Times New Roman"/>
                      </a:endParaRPr>
                    </a:p>
                  </a:txBody>
                  <a:tcPr marL="48391" marR="48391" marT="0" marB="0" anchor="ctr"/>
                </a:tc>
                <a:tc>
                  <a:txBody>
                    <a:bodyPr/>
                    <a:lstStyle/>
                    <a:p>
                      <a:pPr marL="66675" marR="0" algn="ctr">
                        <a:lnSpc>
                          <a:spcPts val="1300"/>
                        </a:lnSpc>
                        <a:spcBef>
                          <a:spcPts val="0"/>
                        </a:spcBef>
                        <a:spcAft>
                          <a:spcPts val="1000"/>
                        </a:spcAft>
                      </a:pPr>
                      <a:r>
                        <a:rPr lang="en-US" sz="600" spc="5">
                          <a:effectLst/>
                        </a:rPr>
                        <a:t>457</a:t>
                      </a:r>
                      <a:endParaRPr lang="en-US" sz="600">
                        <a:effectLst/>
                        <a:latin typeface="Calibri"/>
                        <a:ea typeface="Calibri"/>
                        <a:cs typeface="Times New Roman"/>
                      </a:endParaRPr>
                    </a:p>
                  </a:txBody>
                  <a:tcPr marL="48391" marR="48391" marT="0" marB="0" anchor="ctr"/>
                </a:tc>
                <a:tc>
                  <a:txBody>
                    <a:bodyPr/>
                    <a:lstStyle/>
                    <a:p>
                      <a:pPr marL="66675" marR="0" algn="ctr">
                        <a:lnSpc>
                          <a:spcPts val="1300"/>
                        </a:lnSpc>
                        <a:spcBef>
                          <a:spcPts val="0"/>
                        </a:spcBef>
                        <a:spcAft>
                          <a:spcPts val="1000"/>
                        </a:spcAft>
                      </a:pPr>
                      <a:r>
                        <a:rPr lang="en-US" sz="600" spc="5">
                          <a:effectLst/>
                        </a:rPr>
                        <a:t>457</a:t>
                      </a:r>
                      <a:endParaRPr lang="en-US" sz="600">
                        <a:effectLst/>
                        <a:latin typeface="Calibri"/>
                        <a:ea typeface="Calibri"/>
                        <a:cs typeface="Times New Roman"/>
                      </a:endParaRPr>
                    </a:p>
                  </a:txBody>
                  <a:tcPr marL="48391" marR="48391" marT="0" marB="0" anchor="ctr"/>
                </a:tc>
                <a:tc>
                  <a:txBody>
                    <a:bodyPr/>
                    <a:lstStyle/>
                    <a:p>
                      <a:pPr marL="0" marR="0">
                        <a:lnSpc>
                          <a:spcPct val="115000"/>
                        </a:lnSpc>
                        <a:spcBef>
                          <a:spcPts val="0"/>
                        </a:spcBef>
                        <a:spcAft>
                          <a:spcPts val="0"/>
                        </a:spcAft>
                      </a:pPr>
                      <a:r>
                        <a:rPr lang="en-US" sz="600">
                          <a:effectLst/>
                        </a:rPr>
                        <a:t> </a:t>
                      </a:r>
                      <a:endParaRPr lang="en-US" sz="600">
                        <a:effectLst/>
                        <a:latin typeface="Calibri"/>
                        <a:ea typeface="Calibri"/>
                        <a:cs typeface="Times New Roman"/>
                      </a:endParaRPr>
                    </a:p>
                  </a:txBody>
                  <a:tcPr marL="48391" marR="48391" marT="0" marB="0" anchor="ctr"/>
                </a:tc>
                <a:tc>
                  <a:txBody>
                    <a:bodyPr/>
                    <a:lstStyle/>
                    <a:p>
                      <a:pPr marL="66675" marR="0" algn="ctr">
                        <a:lnSpc>
                          <a:spcPts val="1300"/>
                        </a:lnSpc>
                        <a:spcBef>
                          <a:spcPts val="0"/>
                        </a:spcBef>
                        <a:spcAft>
                          <a:spcPts val="1000"/>
                        </a:spcAft>
                      </a:pPr>
                      <a:r>
                        <a:rPr lang="en-US" sz="600">
                          <a:effectLst/>
                        </a:rPr>
                        <a:t>Diterima, kronologisnya terlampir</a:t>
                      </a:r>
                      <a:endParaRPr lang="en-US" sz="600">
                        <a:effectLst/>
                        <a:latin typeface="Calibri"/>
                        <a:ea typeface="Calibri"/>
                        <a:cs typeface="Times New Roman"/>
                      </a:endParaRPr>
                    </a:p>
                  </a:txBody>
                  <a:tcPr marL="48391" marR="48391" marT="0" marB="0" anchor="ctr"/>
                </a:tc>
              </a:tr>
              <a:tr h="165138">
                <a:tc>
                  <a:txBody>
                    <a:bodyPr/>
                    <a:lstStyle/>
                    <a:p>
                      <a:pPr marL="0" marR="0">
                        <a:lnSpc>
                          <a:spcPct val="115000"/>
                        </a:lnSpc>
                        <a:spcBef>
                          <a:spcPts val="0"/>
                        </a:spcBef>
                        <a:spcAft>
                          <a:spcPts val="0"/>
                        </a:spcAft>
                      </a:pPr>
                      <a:r>
                        <a:rPr lang="en-US" sz="600">
                          <a:effectLst/>
                        </a:rPr>
                        <a:t>14</a:t>
                      </a:r>
                      <a:endParaRPr lang="en-US" sz="600">
                        <a:effectLst/>
                        <a:latin typeface="Calibri"/>
                        <a:ea typeface="Calibri"/>
                        <a:cs typeface="Times New Roman"/>
                      </a:endParaRPr>
                    </a:p>
                  </a:txBody>
                  <a:tcPr marL="48391" marR="48391" marT="0" marB="0" anchor="ctr"/>
                </a:tc>
                <a:tc>
                  <a:txBody>
                    <a:bodyPr/>
                    <a:lstStyle/>
                    <a:p>
                      <a:pPr marL="0" marR="0">
                        <a:lnSpc>
                          <a:spcPct val="115000"/>
                        </a:lnSpc>
                        <a:spcBef>
                          <a:spcPts val="0"/>
                        </a:spcBef>
                        <a:spcAft>
                          <a:spcPts val="0"/>
                        </a:spcAft>
                      </a:pPr>
                      <a:r>
                        <a:rPr lang="en-US" sz="600" spc="5">
                          <a:effectLst/>
                        </a:rPr>
                        <a:t>PBB</a:t>
                      </a:r>
                      <a:endParaRPr lang="en-US" sz="600">
                        <a:effectLst/>
                        <a:latin typeface="Calibri"/>
                        <a:ea typeface="Calibri"/>
                        <a:cs typeface="Times New Roman"/>
                      </a:endParaRPr>
                    </a:p>
                  </a:txBody>
                  <a:tcPr marL="48391" marR="48391" marT="0" marB="0" anchor="ctr"/>
                </a:tc>
                <a:tc>
                  <a:txBody>
                    <a:bodyPr/>
                    <a:lstStyle/>
                    <a:p>
                      <a:pPr marL="66675" marR="0" algn="ctr">
                        <a:lnSpc>
                          <a:spcPts val="1300"/>
                        </a:lnSpc>
                        <a:spcBef>
                          <a:spcPts val="0"/>
                        </a:spcBef>
                        <a:spcAft>
                          <a:spcPts val="1000"/>
                        </a:spcAft>
                      </a:pPr>
                      <a:r>
                        <a:rPr lang="en-US" sz="600" spc="5">
                          <a:effectLst/>
                        </a:rPr>
                        <a:t>371</a:t>
                      </a:r>
                      <a:endParaRPr lang="en-US" sz="600">
                        <a:effectLst/>
                        <a:latin typeface="Calibri"/>
                        <a:ea typeface="Calibri"/>
                        <a:cs typeface="Times New Roman"/>
                      </a:endParaRPr>
                    </a:p>
                  </a:txBody>
                  <a:tcPr marL="48391" marR="48391" marT="0" marB="0" anchor="ctr"/>
                </a:tc>
                <a:tc>
                  <a:txBody>
                    <a:bodyPr/>
                    <a:lstStyle/>
                    <a:p>
                      <a:pPr marL="66675" marR="0" algn="ctr">
                        <a:lnSpc>
                          <a:spcPts val="1300"/>
                        </a:lnSpc>
                        <a:spcBef>
                          <a:spcPts val="0"/>
                        </a:spcBef>
                        <a:spcAft>
                          <a:spcPts val="1000"/>
                        </a:spcAft>
                      </a:pPr>
                      <a:r>
                        <a:rPr lang="en-US" sz="600" spc="5">
                          <a:effectLst/>
                        </a:rPr>
                        <a:t>371</a:t>
                      </a:r>
                      <a:endParaRPr lang="en-US" sz="600">
                        <a:effectLst/>
                        <a:latin typeface="Calibri"/>
                        <a:ea typeface="Calibri"/>
                        <a:cs typeface="Times New Roman"/>
                      </a:endParaRPr>
                    </a:p>
                  </a:txBody>
                  <a:tcPr marL="48391" marR="48391" marT="0" marB="0" anchor="ctr"/>
                </a:tc>
                <a:tc>
                  <a:txBody>
                    <a:bodyPr/>
                    <a:lstStyle/>
                    <a:p>
                      <a:pPr marL="66675" marR="0" algn="ctr">
                        <a:lnSpc>
                          <a:spcPts val="1300"/>
                        </a:lnSpc>
                        <a:spcBef>
                          <a:spcPts val="0"/>
                        </a:spcBef>
                        <a:spcAft>
                          <a:spcPts val="1000"/>
                        </a:spcAft>
                      </a:pPr>
                      <a:r>
                        <a:rPr lang="en-US" sz="600" spc="5">
                          <a:effectLst/>
                        </a:rPr>
                        <a:t>371</a:t>
                      </a:r>
                      <a:endParaRPr lang="en-US" sz="600">
                        <a:effectLst/>
                        <a:latin typeface="Calibri"/>
                        <a:ea typeface="Calibri"/>
                        <a:cs typeface="Times New Roman"/>
                      </a:endParaRPr>
                    </a:p>
                  </a:txBody>
                  <a:tcPr marL="48391" marR="48391" marT="0" marB="0" anchor="ctr"/>
                </a:tc>
                <a:tc>
                  <a:txBody>
                    <a:bodyPr/>
                    <a:lstStyle/>
                    <a:p>
                      <a:pPr marL="0" marR="0" algn="ctr">
                        <a:lnSpc>
                          <a:spcPct val="115000"/>
                        </a:lnSpc>
                        <a:spcBef>
                          <a:spcPts val="0"/>
                        </a:spcBef>
                        <a:spcAft>
                          <a:spcPts val="0"/>
                        </a:spcAft>
                      </a:pPr>
                      <a:r>
                        <a:rPr lang="en-US" sz="600">
                          <a:effectLst/>
                        </a:rPr>
                        <a:t> </a:t>
                      </a:r>
                      <a:endParaRPr lang="en-US" sz="600">
                        <a:effectLst/>
                        <a:latin typeface="Calibri"/>
                        <a:ea typeface="Calibri"/>
                        <a:cs typeface="Times New Roman"/>
                      </a:endParaRPr>
                    </a:p>
                  </a:txBody>
                  <a:tcPr marL="48391" marR="48391" marT="0" marB="0" anchor="ctr"/>
                </a:tc>
                <a:tc>
                  <a:txBody>
                    <a:bodyPr/>
                    <a:lstStyle/>
                    <a:p>
                      <a:pPr marL="66675" marR="0" algn="ctr">
                        <a:lnSpc>
                          <a:spcPts val="1300"/>
                        </a:lnSpc>
                        <a:spcBef>
                          <a:spcPts val="0"/>
                        </a:spcBef>
                        <a:spcAft>
                          <a:spcPts val="1000"/>
                        </a:spcAft>
                      </a:pPr>
                      <a:r>
                        <a:rPr lang="en-US" sz="600" spc="5">
                          <a:effectLst/>
                        </a:rPr>
                        <a:t>371</a:t>
                      </a:r>
                      <a:endParaRPr lang="en-US" sz="600">
                        <a:effectLst/>
                        <a:latin typeface="Calibri"/>
                        <a:ea typeface="Calibri"/>
                        <a:cs typeface="Times New Roman"/>
                      </a:endParaRPr>
                    </a:p>
                  </a:txBody>
                  <a:tcPr marL="48391" marR="48391" marT="0" marB="0" anchor="ctr"/>
                </a:tc>
                <a:tc>
                  <a:txBody>
                    <a:bodyPr/>
                    <a:lstStyle/>
                    <a:p>
                      <a:pPr marL="66675" marR="0" algn="ctr">
                        <a:lnSpc>
                          <a:spcPts val="1300"/>
                        </a:lnSpc>
                        <a:spcBef>
                          <a:spcPts val="0"/>
                        </a:spcBef>
                        <a:spcAft>
                          <a:spcPts val="1000"/>
                        </a:spcAft>
                      </a:pPr>
                      <a:r>
                        <a:rPr lang="en-US" sz="600" spc="5">
                          <a:effectLst/>
                        </a:rPr>
                        <a:t>371</a:t>
                      </a:r>
                      <a:endParaRPr lang="en-US" sz="600">
                        <a:effectLst/>
                        <a:latin typeface="Calibri"/>
                        <a:ea typeface="Calibri"/>
                        <a:cs typeface="Times New Roman"/>
                      </a:endParaRPr>
                    </a:p>
                  </a:txBody>
                  <a:tcPr marL="48391" marR="48391" marT="0" marB="0" anchor="ctr"/>
                </a:tc>
                <a:tc>
                  <a:txBody>
                    <a:bodyPr/>
                    <a:lstStyle/>
                    <a:p>
                      <a:pPr marL="66675" marR="0" algn="ctr">
                        <a:lnSpc>
                          <a:spcPts val="1300"/>
                        </a:lnSpc>
                        <a:spcBef>
                          <a:spcPts val="0"/>
                        </a:spcBef>
                        <a:spcAft>
                          <a:spcPts val="1000"/>
                        </a:spcAft>
                      </a:pPr>
                      <a:r>
                        <a:rPr lang="en-US" sz="600" spc="5">
                          <a:effectLst/>
                        </a:rPr>
                        <a:t>371</a:t>
                      </a:r>
                      <a:endParaRPr lang="en-US" sz="600">
                        <a:effectLst/>
                        <a:latin typeface="Calibri"/>
                        <a:ea typeface="Calibri"/>
                        <a:cs typeface="Times New Roman"/>
                      </a:endParaRPr>
                    </a:p>
                  </a:txBody>
                  <a:tcPr marL="48391" marR="48391" marT="0" marB="0" anchor="ctr"/>
                </a:tc>
                <a:tc>
                  <a:txBody>
                    <a:bodyPr/>
                    <a:lstStyle/>
                    <a:p>
                      <a:pPr marL="0" marR="0">
                        <a:lnSpc>
                          <a:spcPct val="115000"/>
                        </a:lnSpc>
                        <a:spcBef>
                          <a:spcPts val="0"/>
                        </a:spcBef>
                        <a:spcAft>
                          <a:spcPts val="0"/>
                        </a:spcAft>
                      </a:pPr>
                      <a:r>
                        <a:rPr lang="en-US" sz="600">
                          <a:effectLst/>
                        </a:rPr>
                        <a:t> </a:t>
                      </a:r>
                      <a:endParaRPr lang="en-US" sz="600">
                        <a:effectLst/>
                        <a:latin typeface="Calibri"/>
                        <a:ea typeface="Calibri"/>
                        <a:cs typeface="Times New Roman"/>
                      </a:endParaRPr>
                    </a:p>
                  </a:txBody>
                  <a:tcPr marL="48391" marR="48391" marT="0" marB="0" anchor="ctr"/>
                </a:tc>
                <a:tc>
                  <a:txBody>
                    <a:bodyPr/>
                    <a:lstStyle/>
                    <a:p>
                      <a:pPr marL="66675" marR="0" algn="ctr">
                        <a:lnSpc>
                          <a:spcPts val="1300"/>
                        </a:lnSpc>
                        <a:spcBef>
                          <a:spcPts val="0"/>
                        </a:spcBef>
                        <a:spcAft>
                          <a:spcPts val="1000"/>
                        </a:spcAft>
                      </a:pPr>
                      <a:r>
                        <a:rPr lang="en-US" sz="600">
                          <a:effectLst/>
                        </a:rPr>
                        <a:t>Sesuai</a:t>
                      </a:r>
                      <a:endParaRPr lang="en-US" sz="600">
                        <a:effectLst/>
                        <a:latin typeface="Calibri"/>
                        <a:ea typeface="Calibri"/>
                        <a:cs typeface="Times New Roman"/>
                      </a:endParaRPr>
                    </a:p>
                  </a:txBody>
                  <a:tcPr marL="48391" marR="48391" marT="0" marB="0" anchor="ctr"/>
                </a:tc>
              </a:tr>
              <a:tr h="437022">
                <a:tc>
                  <a:txBody>
                    <a:bodyPr/>
                    <a:lstStyle/>
                    <a:p>
                      <a:pPr marL="0" marR="0">
                        <a:lnSpc>
                          <a:spcPct val="115000"/>
                        </a:lnSpc>
                        <a:spcBef>
                          <a:spcPts val="0"/>
                        </a:spcBef>
                        <a:spcAft>
                          <a:spcPts val="0"/>
                        </a:spcAft>
                      </a:pPr>
                      <a:r>
                        <a:rPr lang="en-US" sz="600">
                          <a:effectLst/>
                        </a:rPr>
                        <a:t>15</a:t>
                      </a:r>
                      <a:endParaRPr lang="en-US" sz="600">
                        <a:effectLst/>
                        <a:latin typeface="Calibri"/>
                        <a:ea typeface="Calibri"/>
                        <a:cs typeface="Times New Roman"/>
                      </a:endParaRPr>
                    </a:p>
                  </a:txBody>
                  <a:tcPr marL="48391" marR="48391" marT="0" marB="0" anchor="ctr"/>
                </a:tc>
                <a:tc>
                  <a:txBody>
                    <a:bodyPr/>
                    <a:lstStyle/>
                    <a:p>
                      <a:pPr marL="0" marR="0">
                        <a:lnSpc>
                          <a:spcPct val="115000"/>
                        </a:lnSpc>
                        <a:spcBef>
                          <a:spcPts val="0"/>
                        </a:spcBef>
                        <a:spcAft>
                          <a:spcPts val="0"/>
                        </a:spcAft>
                      </a:pPr>
                      <a:r>
                        <a:rPr lang="en-US" sz="600" spc="5">
                          <a:effectLst/>
                        </a:rPr>
                        <a:t>REPUBLIK</a:t>
                      </a:r>
                      <a:endParaRPr lang="en-US" sz="600">
                        <a:effectLst/>
                        <a:latin typeface="Calibri"/>
                        <a:ea typeface="Calibri"/>
                        <a:cs typeface="Times New Roman"/>
                      </a:endParaRPr>
                    </a:p>
                  </a:txBody>
                  <a:tcPr marL="48391" marR="48391" marT="0" marB="0" anchor="ctr"/>
                </a:tc>
                <a:tc>
                  <a:txBody>
                    <a:bodyPr/>
                    <a:lstStyle/>
                    <a:p>
                      <a:pPr marL="66675" marR="0" algn="ctr">
                        <a:lnSpc>
                          <a:spcPts val="1300"/>
                        </a:lnSpc>
                        <a:spcBef>
                          <a:spcPts val="0"/>
                        </a:spcBef>
                        <a:spcAft>
                          <a:spcPts val="1000"/>
                        </a:spcAft>
                      </a:pPr>
                      <a:r>
                        <a:rPr lang="en-US" sz="600" spc="5">
                          <a:effectLst/>
                        </a:rPr>
                        <a:t>344</a:t>
                      </a:r>
                      <a:endParaRPr lang="en-US" sz="600">
                        <a:effectLst/>
                        <a:latin typeface="Calibri"/>
                        <a:ea typeface="Calibri"/>
                        <a:cs typeface="Times New Roman"/>
                      </a:endParaRPr>
                    </a:p>
                  </a:txBody>
                  <a:tcPr marL="48391" marR="48391" marT="0" marB="0" anchor="ctr"/>
                </a:tc>
                <a:tc>
                  <a:txBody>
                    <a:bodyPr/>
                    <a:lstStyle/>
                    <a:p>
                      <a:pPr marL="66675" marR="0" algn="ctr">
                        <a:lnSpc>
                          <a:spcPts val="1300"/>
                        </a:lnSpc>
                        <a:spcBef>
                          <a:spcPts val="0"/>
                        </a:spcBef>
                        <a:spcAft>
                          <a:spcPts val="1000"/>
                        </a:spcAft>
                      </a:pPr>
                      <a:r>
                        <a:rPr lang="en-US" sz="600" spc="5">
                          <a:effectLst/>
                        </a:rPr>
                        <a:t>250</a:t>
                      </a:r>
                      <a:endParaRPr lang="en-US" sz="600">
                        <a:effectLst/>
                        <a:latin typeface="Calibri"/>
                        <a:ea typeface="Calibri"/>
                        <a:cs typeface="Times New Roman"/>
                      </a:endParaRPr>
                    </a:p>
                  </a:txBody>
                  <a:tcPr marL="48391" marR="48391" marT="0" marB="0" anchor="ctr"/>
                </a:tc>
                <a:tc>
                  <a:txBody>
                    <a:bodyPr/>
                    <a:lstStyle/>
                    <a:p>
                      <a:pPr marL="66675" marR="0" algn="ctr">
                        <a:lnSpc>
                          <a:spcPts val="1300"/>
                        </a:lnSpc>
                        <a:spcBef>
                          <a:spcPts val="0"/>
                        </a:spcBef>
                        <a:spcAft>
                          <a:spcPts val="1000"/>
                        </a:spcAft>
                      </a:pPr>
                      <a:r>
                        <a:rPr lang="en-US" sz="600" spc="5">
                          <a:effectLst/>
                        </a:rPr>
                        <a:t>167</a:t>
                      </a:r>
                      <a:endParaRPr lang="en-US" sz="600">
                        <a:effectLst/>
                        <a:latin typeface="Calibri"/>
                        <a:ea typeface="Calibri"/>
                        <a:cs typeface="Times New Roman"/>
                      </a:endParaRPr>
                    </a:p>
                  </a:txBody>
                  <a:tcPr marL="48391" marR="48391" marT="0" marB="0" anchor="ctr"/>
                </a:tc>
                <a:tc>
                  <a:txBody>
                    <a:bodyPr/>
                    <a:lstStyle/>
                    <a:p>
                      <a:pPr marL="0" marR="0" algn="ctr">
                        <a:lnSpc>
                          <a:spcPct val="115000"/>
                        </a:lnSpc>
                        <a:spcBef>
                          <a:spcPts val="0"/>
                        </a:spcBef>
                        <a:spcAft>
                          <a:spcPts val="0"/>
                        </a:spcAft>
                      </a:pPr>
                      <a:r>
                        <a:rPr lang="en-US" sz="600">
                          <a:effectLst/>
                        </a:rPr>
                        <a:t> </a:t>
                      </a:r>
                      <a:endParaRPr lang="en-US" sz="600">
                        <a:effectLst/>
                        <a:latin typeface="Calibri"/>
                        <a:ea typeface="Calibri"/>
                        <a:cs typeface="Times New Roman"/>
                      </a:endParaRPr>
                    </a:p>
                  </a:txBody>
                  <a:tcPr marL="48391" marR="48391" marT="0" marB="0" anchor="ctr"/>
                </a:tc>
                <a:tc>
                  <a:txBody>
                    <a:bodyPr/>
                    <a:lstStyle/>
                    <a:p>
                      <a:pPr marL="66675" marR="0" algn="ctr">
                        <a:lnSpc>
                          <a:spcPts val="1300"/>
                        </a:lnSpc>
                        <a:spcBef>
                          <a:spcPts val="0"/>
                        </a:spcBef>
                        <a:spcAft>
                          <a:spcPts val="1000"/>
                        </a:spcAft>
                      </a:pPr>
                      <a:r>
                        <a:rPr lang="en-US" sz="600" spc="5">
                          <a:effectLst/>
                        </a:rPr>
                        <a:t>217</a:t>
                      </a:r>
                      <a:endParaRPr lang="en-US" sz="600">
                        <a:effectLst/>
                        <a:latin typeface="Calibri"/>
                        <a:ea typeface="Calibri"/>
                        <a:cs typeface="Times New Roman"/>
                      </a:endParaRPr>
                    </a:p>
                  </a:txBody>
                  <a:tcPr marL="48391" marR="48391" marT="0" marB="0" anchor="ctr"/>
                </a:tc>
                <a:tc>
                  <a:txBody>
                    <a:bodyPr/>
                    <a:lstStyle/>
                    <a:p>
                      <a:pPr marL="66675" marR="0" algn="ctr">
                        <a:lnSpc>
                          <a:spcPts val="1300"/>
                        </a:lnSpc>
                        <a:spcBef>
                          <a:spcPts val="0"/>
                        </a:spcBef>
                        <a:spcAft>
                          <a:spcPts val="1000"/>
                        </a:spcAft>
                      </a:pPr>
                      <a:r>
                        <a:rPr lang="en-US" sz="600" spc="5">
                          <a:effectLst/>
                        </a:rPr>
                        <a:t>250</a:t>
                      </a:r>
                      <a:endParaRPr lang="en-US" sz="600">
                        <a:effectLst/>
                        <a:latin typeface="Calibri"/>
                        <a:ea typeface="Calibri"/>
                        <a:cs typeface="Times New Roman"/>
                      </a:endParaRPr>
                    </a:p>
                  </a:txBody>
                  <a:tcPr marL="48391" marR="48391" marT="0" marB="0" anchor="ctr"/>
                </a:tc>
                <a:tc>
                  <a:txBody>
                    <a:bodyPr/>
                    <a:lstStyle/>
                    <a:p>
                      <a:pPr marL="66675" marR="0" algn="ctr">
                        <a:lnSpc>
                          <a:spcPts val="1300"/>
                        </a:lnSpc>
                        <a:spcBef>
                          <a:spcPts val="0"/>
                        </a:spcBef>
                        <a:spcAft>
                          <a:spcPts val="1000"/>
                        </a:spcAft>
                      </a:pPr>
                      <a:r>
                        <a:rPr lang="en-US" sz="600" spc="5">
                          <a:effectLst/>
                        </a:rPr>
                        <a:t>220</a:t>
                      </a:r>
                      <a:endParaRPr lang="en-US" sz="600">
                        <a:effectLst/>
                        <a:latin typeface="Calibri"/>
                        <a:ea typeface="Calibri"/>
                        <a:cs typeface="Times New Roman"/>
                      </a:endParaRPr>
                    </a:p>
                  </a:txBody>
                  <a:tcPr marL="48391" marR="48391" marT="0" marB="0" anchor="ctr"/>
                </a:tc>
                <a:tc>
                  <a:txBody>
                    <a:bodyPr/>
                    <a:lstStyle/>
                    <a:p>
                      <a:pPr marL="0" marR="0">
                        <a:lnSpc>
                          <a:spcPct val="115000"/>
                        </a:lnSpc>
                        <a:spcBef>
                          <a:spcPts val="0"/>
                        </a:spcBef>
                        <a:spcAft>
                          <a:spcPts val="0"/>
                        </a:spcAft>
                      </a:pPr>
                      <a:r>
                        <a:rPr lang="en-US" sz="600">
                          <a:effectLst/>
                        </a:rPr>
                        <a:t> </a:t>
                      </a:r>
                      <a:endParaRPr lang="en-US" sz="600">
                        <a:effectLst/>
                        <a:latin typeface="Calibri"/>
                        <a:ea typeface="Calibri"/>
                        <a:cs typeface="Times New Roman"/>
                      </a:endParaRPr>
                    </a:p>
                  </a:txBody>
                  <a:tcPr marL="48391" marR="48391" marT="0" marB="0" anchor="ctr"/>
                </a:tc>
                <a:tc>
                  <a:txBody>
                    <a:bodyPr/>
                    <a:lstStyle/>
                    <a:p>
                      <a:pPr marL="66675" marR="0" algn="ctr">
                        <a:lnSpc>
                          <a:spcPts val="1300"/>
                        </a:lnSpc>
                        <a:spcBef>
                          <a:spcPts val="0"/>
                        </a:spcBef>
                        <a:spcAft>
                          <a:spcPts val="1000"/>
                        </a:spcAft>
                      </a:pPr>
                      <a:r>
                        <a:rPr lang="en-US" sz="600">
                          <a:effectLst/>
                        </a:rPr>
                        <a:t>DITERIMA, tetapi Sipol tidak sesuai dengan hard copy</a:t>
                      </a:r>
                      <a:endParaRPr lang="en-US" sz="600">
                        <a:effectLst/>
                        <a:latin typeface="Calibri"/>
                        <a:ea typeface="Calibri"/>
                        <a:cs typeface="Times New Roman"/>
                      </a:endParaRPr>
                    </a:p>
                  </a:txBody>
                  <a:tcPr marL="48391" marR="48391" marT="0" marB="0" anchor="ctr"/>
                </a:tc>
              </a:tr>
              <a:tr h="165138">
                <a:tc>
                  <a:txBody>
                    <a:bodyPr/>
                    <a:lstStyle/>
                    <a:p>
                      <a:pPr marL="0" marR="0">
                        <a:lnSpc>
                          <a:spcPct val="115000"/>
                        </a:lnSpc>
                        <a:spcBef>
                          <a:spcPts val="0"/>
                        </a:spcBef>
                        <a:spcAft>
                          <a:spcPts val="0"/>
                        </a:spcAft>
                      </a:pPr>
                      <a:r>
                        <a:rPr lang="en-US" sz="600">
                          <a:effectLst/>
                        </a:rPr>
                        <a:t>16</a:t>
                      </a:r>
                      <a:endParaRPr lang="en-US" sz="600">
                        <a:effectLst/>
                        <a:latin typeface="Calibri"/>
                        <a:ea typeface="Calibri"/>
                        <a:cs typeface="Times New Roman"/>
                      </a:endParaRPr>
                    </a:p>
                  </a:txBody>
                  <a:tcPr marL="48391" marR="48391" marT="0" marB="0" anchor="ctr"/>
                </a:tc>
                <a:tc>
                  <a:txBody>
                    <a:bodyPr/>
                    <a:lstStyle/>
                    <a:p>
                      <a:pPr marL="0" marR="0">
                        <a:lnSpc>
                          <a:spcPct val="115000"/>
                        </a:lnSpc>
                        <a:spcBef>
                          <a:spcPts val="0"/>
                        </a:spcBef>
                        <a:spcAft>
                          <a:spcPts val="0"/>
                        </a:spcAft>
                      </a:pPr>
                      <a:r>
                        <a:rPr lang="en-US" sz="600" spc="5">
                          <a:effectLst/>
                        </a:rPr>
                        <a:t>IDAMAN </a:t>
                      </a:r>
                      <a:endParaRPr lang="en-US" sz="600">
                        <a:effectLst/>
                        <a:latin typeface="Calibri"/>
                        <a:ea typeface="Calibri"/>
                        <a:cs typeface="Times New Roman"/>
                      </a:endParaRPr>
                    </a:p>
                  </a:txBody>
                  <a:tcPr marL="48391" marR="48391" marT="0" marB="0" anchor="ctr"/>
                </a:tc>
                <a:tc>
                  <a:txBody>
                    <a:bodyPr/>
                    <a:lstStyle/>
                    <a:p>
                      <a:pPr marL="66675" marR="0" algn="ctr">
                        <a:lnSpc>
                          <a:spcPts val="1300"/>
                        </a:lnSpc>
                        <a:spcBef>
                          <a:spcPts val="0"/>
                        </a:spcBef>
                        <a:spcAft>
                          <a:spcPts val="1000"/>
                        </a:spcAft>
                      </a:pPr>
                      <a:r>
                        <a:rPr lang="en-US" sz="600" spc="5">
                          <a:effectLst/>
                        </a:rPr>
                        <a:t>259</a:t>
                      </a:r>
                      <a:endParaRPr lang="en-US" sz="600">
                        <a:effectLst/>
                        <a:latin typeface="Calibri"/>
                        <a:ea typeface="Calibri"/>
                        <a:cs typeface="Times New Roman"/>
                      </a:endParaRPr>
                    </a:p>
                  </a:txBody>
                  <a:tcPr marL="48391" marR="48391" marT="0" marB="0" anchor="ctr"/>
                </a:tc>
                <a:tc>
                  <a:txBody>
                    <a:bodyPr/>
                    <a:lstStyle/>
                    <a:p>
                      <a:pPr marL="66675" marR="0" algn="ctr">
                        <a:lnSpc>
                          <a:spcPts val="1300"/>
                        </a:lnSpc>
                        <a:spcBef>
                          <a:spcPts val="0"/>
                        </a:spcBef>
                        <a:spcAft>
                          <a:spcPts val="1000"/>
                        </a:spcAft>
                      </a:pPr>
                      <a:r>
                        <a:rPr lang="en-US" sz="600" spc="5">
                          <a:effectLst/>
                        </a:rPr>
                        <a:t>259</a:t>
                      </a:r>
                      <a:endParaRPr lang="en-US" sz="600">
                        <a:effectLst/>
                        <a:latin typeface="Calibri"/>
                        <a:ea typeface="Calibri"/>
                        <a:cs typeface="Times New Roman"/>
                      </a:endParaRPr>
                    </a:p>
                  </a:txBody>
                  <a:tcPr marL="48391" marR="48391" marT="0" marB="0" anchor="ctr"/>
                </a:tc>
                <a:tc>
                  <a:txBody>
                    <a:bodyPr/>
                    <a:lstStyle/>
                    <a:p>
                      <a:pPr marL="66675" marR="0" algn="ctr">
                        <a:lnSpc>
                          <a:spcPts val="1300"/>
                        </a:lnSpc>
                        <a:spcBef>
                          <a:spcPts val="0"/>
                        </a:spcBef>
                        <a:spcAft>
                          <a:spcPts val="1000"/>
                        </a:spcAft>
                      </a:pPr>
                      <a:r>
                        <a:rPr lang="en-US" sz="600" spc="5">
                          <a:effectLst/>
                        </a:rPr>
                        <a:t>259</a:t>
                      </a:r>
                      <a:endParaRPr lang="en-US" sz="600">
                        <a:effectLst/>
                        <a:latin typeface="Calibri"/>
                        <a:ea typeface="Calibri"/>
                        <a:cs typeface="Times New Roman"/>
                      </a:endParaRPr>
                    </a:p>
                  </a:txBody>
                  <a:tcPr marL="48391" marR="48391" marT="0" marB="0" anchor="ctr"/>
                </a:tc>
                <a:tc>
                  <a:txBody>
                    <a:bodyPr/>
                    <a:lstStyle/>
                    <a:p>
                      <a:pPr marL="0" marR="0" algn="ctr">
                        <a:lnSpc>
                          <a:spcPct val="115000"/>
                        </a:lnSpc>
                        <a:spcBef>
                          <a:spcPts val="0"/>
                        </a:spcBef>
                        <a:spcAft>
                          <a:spcPts val="0"/>
                        </a:spcAft>
                      </a:pPr>
                      <a:r>
                        <a:rPr lang="en-US" sz="600">
                          <a:effectLst/>
                        </a:rPr>
                        <a:t> </a:t>
                      </a:r>
                      <a:endParaRPr lang="en-US" sz="600">
                        <a:effectLst/>
                        <a:latin typeface="Calibri"/>
                        <a:ea typeface="Calibri"/>
                        <a:cs typeface="Times New Roman"/>
                      </a:endParaRPr>
                    </a:p>
                  </a:txBody>
                  <a:tcPr marL="48391" marR="48391" marT="0" marB="0" anchor="ctr"/>
                </a:tc>
                <a:tc>
                  <a:txBody>
                    <a:bodyPr/>
                    <a:lstStyle/>
                    <a:p>
                      <a:pPr marL="66675" marR="0" algn="ctr">
                        <a:lnSpc>
                          <a:spcPts val="1300"/>
                        </a:lnSpc>
                        <a:spcBef>
                          <a:spcPts val="0"/>
                        </a:spcBef>
                        <a:spcAft>
                          <a:spcPts val="1000"/>
                        </a:spcAft>
                      </a:pPr>
                      <a:r>
                        <a:rPr lang="en-US" sz="600" spc="5">
                          <a:effectLst/>
                        </a:rPr>
                        <a:t>259</a:t>
                      </a:r>
                      <a:endParaRPr lang="en-US" sz="600">
                        <a:effectLst/>
                        <a:latin typeface="Calibri"/>
                        <a:ea typeface="Calibri"/>
                        <a:cs typeface="Times New Roman"/>
                      </a:endParaRPr>
                    </a:p>
                  </a:txBody>
                  <a:tcPr marL="48391" marR="48391" marT="0" marB="0" anchor="ctr"/>
                </a:tc>
                <a:tc>
                  <a:txBody>
                    <a:bodyPr/>
                    <a:lstStyle/>
                    <a:p>
                      <a:pPr marL="66675" marR="0" algn="ctr">
                        <a:lnSpc>
                          <a:spcPts val="1300"/>
                        </a:lnSpc>
                        <a:spcBef>
                          <a:spcPts val="0"/>
                        </a:spcBef>
                        <a:spcAft>
                          <a:spcPts val="1000"/>
                        </a:spcAft>
                      </a:pPr>
                      <a:r>
                        <a:rPr lang="en-US" sz="600" spc="5">
                          <a:effectLst/>
                        </a:rPr>
                        <a:t>259</a:t>
                      </a:r>
                      <a:endParaRPr lang="en-US" sz="600">
                        <a:effectLst/>
                        <a:latin typeface="Calibri"/>
                        <a:ea typeface="Calibri"/>
                        <a:cs typeface="Times New Roman"/>
                      </a:endParaRPr>
                    </a:p>
                  </a:txBody>
                  <a:tcPr marL="48391" marR="48391" marT="0" marB="0" anchor="ctr"/>
                </a:tc>
                <a:tc>
                  <a:txBody>
                    <a:bodyPr/>
                    <a:lstStyle/>
                    <a:p>
                      <a:pPr marL="66675" marR="0" algn="ctr">
                        <a:lnSpc>
                          <a:spcPts val="1300"/>
                        </a:lnSpc>
                        <a:spcBef>
                          <a:spcPts val="0"/>
                        </a:spcBef>
                        <a:spcAft>
                          <a:spcPts val="1000"/>
                        </a:spcAft>
                      </a:pPr>
                      <a:r>
                        <a:rPr lang="en-US" sz="600" spc="5">
                          <a:effectLst/>
                        </a:rPr>
                        <a:t>259</a:t>
                      </a:r>
                      <a:endParaRPr lang="en-US" sz="600">
                        <a:effectLst/>
                        <a:latin typeface="Calibri"/>
                        <a:ea typeface="Calibri"/>
                        <a:cs typeface="Times New Roman"/>
                      </a:endParaRPr>
                    </a:p>
                  </a:txBody>
                  <a:tcPr marL="48391" marR="48391" marT="0" marB="0" anchor="ctr"/>
                </a:tc>
                <a:tc>
                  <a:txBody>
                    <a:bodyPr/>
                    <a:lstStyle/>
                    <a:p>
                      <a:pPr marL="0" marR="0">
                        <a:lnSpc>
                          <a:spcPct val="115000"/>
                        </a:lnSpc>
                        <a:spcBef>
                          <a:spcPts val="0"/>
                        </a:spcBef>
                        <a:spcAft>
                          <a:spcPts val="0"/>
                        </a:spcAft>
                      </a:pPr>
                      <a:r>
                        <a:rPr lang="en-US" sz="600">
                          <a:effectLst/>
                        </a:rPr>
                        <a:t> </a:t>
                      </a:r>
                      <a:endParaRPr lang="en-US" sz="600">
                        <a:effectLst/>
                        <a:latin typeface="Calibri"/>
                        <a:ea typeface="Calibri"/>
                        <a:cs typeface="Times New Roman"/>
                      </a:endParaRPr>
                    </a:p>
                  </a:txBody>
                  <a:tcPr marL="48391" marR="48391" marT="0" marB="0" anchor="ctr"/>
                </a:tc>
                <a:tc>
                  <a:txBody>
                    <a:bodyPr/>
                    <a:lstStyle/>
                    <a:p>
                      <a:pPr marL="66675" marR="0" algn="ctr">
                        <a:lnSpc>
                          <a:spcPts val="1300"/>
                        </a:lnSpc>
                        <a:spcBef>
                          <a:spcPts val="0"/>
                        </a:spcBef>
                        <a:spcAft>
                          <a:spcPts val="1000"/>
                        </a:spcAft>
                      </a:pPr>
                      <a:r>
                        <a:rPr lang="en-US" sz="600">
                          <a:effectLst/>
                        </a:rPr>
                        <a:t>DITERIMA</a:t>
                      </a:r>
                      <a:endParaRPr lang="en-US" sz="600">
                        <a:effectLst/>
                        <a:latin typeface="Calibri"/>
                        <a:ea typeface="Calibri"/>
                        <a:cs typeface="Times New Roman"/>
                      </a:endParaRPr>
                    </a:p>
                  </a:txBody>
                  <a:tcPr marL="48391" marR="48391" marT="0" marB="0" anchor="ctr"/>
                </a:tc>
              </a:tr>
              <a:tr h="437022">
                <a:tc>
                  <a:txBody>
                    <a:bodyPr/>
                    <a:lstStyle/>
                    <a:p>
                      <a:pPr marL="0" marR="0">
                        <a:lnSpc>
                          <a:spcPct val="115000"/>
                        </a:lnSpc>
                        <a:spcBef>
                          <a:spcPts val="0"/>
                        </a:spcBef>
                        <a:spcAft>
                          <a:spcPts val="0"/>
                        </a:spcAft>
                      </a:pPr>
                      <a:r>
                        <a:rPr lang="en-US" sz="600">
                          <a:effectLst/>
                        </a:rPr>
                        <a:t>17</a:t>
                      </a:r>
                      <a:endParaRPr lang="en-US" sz="600">
                        <a:effectLst/>
                        <a:latin typeface="Calibri"/>
                        <a:ea typeface="Calibri"/>
                        <a:cs typeface="Times New Roman"/>
                      </a:endParaRPr>
                    </a:p>
                  </a:txBody>
                  <a:tcPr marL="48391" marR="48391" marT="0" marB="0" anchor="ctr"/>
                </a:tc>
                <a:tc>
                  <a:txBody>
                    <a:bodyPr/>
                    <a:lstStyle/>
                    <a:p>
                      <a:pPr marL="0" marR="0">
                        <a:lnSpc>
                          <a:spcPct val="115000"/>
                        </a:lnSpc>
                        <a:spcBef>
                          <a:spcPts val="0"/>
                        </a:spcBef>
                        <a:spcAft>
                          <a:spcPts val="0"/>
                        </a:spcAft>
                      </a:pPr>
                      <a:r>
                        <a:rPr lang="en-US" sz="600" spc="5">
                          <a:effectLst/>
                        </a:rPr>
                        <a:t>PKPI</a:t>
                      </a:r>
                      <a:endParaRPr lang="en-US" sz="600">
                        <a:effectLst/>
                        <a:latin typeface="Calibri"/>
                        <a:ea typeface="Calibri"/>
                        <a:cs typeface="Times New Roman"/>
                      </a:endParaRPr>
                    </a:p>
                  </a:txBody>
                  <a:tcPr marL="48391" marR="48391" marT="0" marB="0" anchor="ctr"/>
                </a:tc>
                <a:tc>
                  <a:txBody>
                    <a:bodyPr/>
                    <a:lstStyle/>
                    <a:p>
                      <a:pPr marL="66675" marR="0" algn="ctr">
                        <a:lnSpc>
                          <a:spcPts val="1300"/>
                        </a:lnSpc>
                        <a:spcBef>
                          <a:spcPts val="0"/>
                        </a:spcBef>
                        <a:spcAft>
                          <a:spcPts val="1000"/>
                        </a:spcAft>
                      </a:pPr>
                      <a:r>
                        <a:rPr lang="en-US" sz="600" spc="5">
                          <a:effectLst/>
                        </a:rPr>
                        <a:t>299</a:t>
                      </a:r>
                      <a:endParaRPr lang="en-US" sz="600">
                        <a:effectLst/>
                        <a:latin typeface="Calibri"/>
                        <a:ea typeface="Calibri"/>
                        <a:cs typeface="Times New Roman"/>
                      </a:endParaRPr>
                    </a:p>
                  </a:txBody>
                  <a:tcPr marL="48391" marR="48391" marT="0" marB="0" anchor="ctr"/>
                </a:tc>
                <a:tc>
                  <a:txBody>
                    <a:bodyPr/>
                    <a:lstStyle/>
                    <a:p>
                      <a:pPr marL="66675" marR="0" algn="ctr">
                        <a:lnSpc>
                          <a:spcPts val="1300"/>
                        </a:lnSpc>
                        <a:spcBef>
                          <a:spcPts val="0"/>
                        </a:spcBef>
                        <a:spcAft>
                          <a:spcPts val="1000"/>
                        </a:spcAft>
                      </a:pPr>
                      <a:r>
                        <a:rPr lang="en-US" sz="600" spc="5">
                          <a:effectLst/>
                        </a:rPr>
                        <a:t>250</a:t>
                      </a:r>
                      <a:endParaRPr lang="en-US" sz="600">
                        <a:effectLst/>
                        <a:latin typeface="Calibri"/>
                        <a:ea typeface="Calibri"/>
                        <a:cs typeface="Times New Roman"/>
                      </a:endParaRPr>
                    </a:p>
                  </a:txBody>
                  <a:tcPr marL="48391" marR="48391" marT="0" marB="0" anchor="ctr"/>
                </a:tc>
                <a:tc>
                  <a:txBody>
                    <a:bodyPr/>
                    <a:lstStyle/>
                    <a:p>
                      <a:pPr marL="66675" marR="0" algn="ctr">
                        <a:lnSpc>
                          <a:spcPts val="1300"/>
                        </a:lnSpc>
                        <a:spcBef>
                          <a:spcPts val="0"/>
                        </a:spcBef>
                        <a:spcAft>
                          <a:spcPts val="1000"/>
                        </a:spcAft>
                      </a:pPr>
                      <a:r>
                        <a:rPr lang="en-US" sz="600" spc="5">
                          <a:effectLst/>
                        </a:rPr>
                        <a:t>250</a:t>
                      </a:r>
                      <a:endParaRPr lang="en-US" sz="600">
                        <a:effectLst/>
                        <a:latin typeface="Calibri"/>
                        <a:ea typeface="Calibri"/>
                        <a:cs typeface="Times New Roman"/>
                      </a:endParaRPr>
                    </a:p>
                  </a:txBody>
                  <a:tcPr marL="48391" marR="48391" marT="0" marB="0" anchor="ctr"/>
                </a:tc>
                <a:tc>
                  <a:txBody>
                    <a:bodyPr/>
                    <a:lstStyle/>
                    <a:p>
                      <a:pPr marL="0" marR="0" algn="ctr">
                        <a:lnSpc>
                          <a:spcPct val="115000"/>
                        </a:lnSpc>
                        <a:spcBef>
                          <a:spcPts val="0"/>
                        </a:spcBef>
                        <a:spcAft>
                          <a:spcPts val="0"/>
                        </a:spcAft>
                      </a:pPr>
                      <a:r>
                        <a:rPr lang="en-US" sz="600">
                          <a:effectLst/>
                        </a:rPr>
                        <a:t> </a:t>
                      </a:r>
                      <a:endParaRPr lang="en-US" sz="600">
                        <a:effectLst/>
                        <a:latin typeface="Calibri"/>
                        <a:ea typeface="Calibri"/>
                        <a:cs typeface="Times New Roman"/>
                      </a:endParaRPr>
                    </a:p>
                  </a:txBody>
                  <a:tcPr marL="48391" marR="48391" marT="0" marB="0" anchor="ctr"/>
                </a:tc>
                <a:tc>
                  <a:txBody>
                    <a:bodyPr/>
                    <a:lstStyle/>
                    <a:p>
                      <a:pPr marL="66675" marR="0" algn="ctr">
                        <a:lnSpc>
                          <a:spcPts val="1300"/>
                        </a:lnSpc>
                        <a:spcBef>
                          <a:spcPts val="0"/>
                        </a:spcBef>
                        <a:spcAft>
                          <a:spcPts val="1000"/>
                        </a:spcAft>
                      </a:pPr>
                      <a:r>
                        <a:rPr lang="en-US" sz="600" spc="5">
                          <a:effectLst/>
                        </a:rPr>
                        <a:t>250</a:t>
                      </a:r>
                      <a:endParaRPr lang="en-US" sz="600">
                        <a:effectLst/>
                        <a:latin typeface="Calibri"/>
                        <a:ea typeface="Calibri"/>
                        <a:cs typeface="Times New Roman"/>
                      </a:endParaRPr>
                    </a:p>
                  </a:txBody>
                  <a:tcPr marL="48391" marR="48391" marT="0" marB="0" anchor="ctr"/>
                </a:tc>
                <a:tc>
                  <a:txBody>
                    <a:bodyPr/>
                    <a:lstStyle/>
                    <a:p>
                      <a:pPr marL="66675" marR="0" algn="ctr">
                        <a:lnSpc>
                          <a:spcPts val="1300"/>
                        </a:lnSpc>
                        <a:spcBef>
                          <a:spcPts val="0"/>
                        </a:spcBef>
                        <a:spcAft>
                          <a:spcPts val="1000"/>
                        </a:spcAft>
                      </a:pPr>
                      <a:r>
                        <a:rPr lang="en-US" sz="600" spc="5">
                          <a:effectLst/>
                        </a:rPr>
                        <a:t>250</a:t>
                      </a:r>
                      <a:endParaRPr lang="en-US" sz="600">
                        <a:effectLst/>
                        <a:latin typeface="Calibri"/>
                        <a:ea typeface="Calibri"/>
                        <a:cs typeface="Times New Roman"/>
                      </a:endParaRPr>
                    </a:p>
                  </a:txBody>
                  <a:tcPr marL="48391" marR="48391" marT="0" marB="0" anchor="ctr"/>
                </a:tc>
                <a:tc>
                  <a:txBody>
                    <a:bodyPr/>
                    <a:lstStyle/>
                    <a:p>
                      <a:pPr marL="66675" marR="0" algn="ctr">
                        <a:lnSpc>
                          <a:spcPts val="1300"/>
                        </a:lnSpc>
                        <a:spcBef>
                          <a:spcPts val="0"/>
                        </a:spcBef>
                        <a:spcAft>
                          <a:spcPts val="1000"/>
                        </a:spcAft>
                      </a:pPr>
                      <a:r>
                        <a:rPr lang="en-US" sz="600" spc="5">
                          <a:effectLst/>
                        </a:rPr>
                        <a:t>250</a:t>
                      </a:r>
                      <a:endParaRPr lang="en-US" sz="600">
                        <a:effectLst/>
                        <a:latin typeface="Calibri"/>
                        <a:ea typeface="Calibri"/>
                        <a:cs typeface="Times New Roman"/>
                      </a:endParaRPr>
                    </a:p>
                  </a:txBody>
                  <a:tcPr marL="48391" marR="48391" marT="0" marB="0" anchor="ctr"/>
                </a:tc>
                <a:tc>
                  <a:txBody>
                    <a:bodyPr/>
                    <a:lstStyle/>
                    <a:p>
                      <a:pPr marL="0" marR="0">
                        <a:lnSpc>
                          <a:spcPct val="115000"/>
                        </a:lnSpc>
                        <a:spcBef>
                          <a:spcPts val="0"/>
                        </a:spcBef>
                        <a:spcAft>
                          <a:spcPts val="0"/>
                        </a:spcAft>
                      </a:pPr>
                      <a:r>
                        <a:rPr lang="en-US" sz="600" dirty="0">
                          <a:effectLst/>
                        </a:rPr>
                        <a:t> </a:t>
                      </a:r>
                      <a:endParaRPr lang="en-US" sz="600" dirty="0">
                        <a:effectLst/>
                        <a:latin typeface="Calibri"/>
                        <a:ea typeface="Calibri"/>
                        <a:cs typeface="Times New Roman"/>
                      </a:endParaRPr>
                    </a:p>
                  </a:txBody>
                  <a:tcPr marL="48391" marR="48391" marT="0" marB="0" anchor="ctr"/>
                </a:tc>
                <a:tc>
                  <a:txBody>
                    <a:bodyPr/>
                    <a:lstStyle/>
                    <a:p>
                      <a:pPr marL="66675" marR="0" algn="ctr">
                        <a:lnSpc>
                          <a:spcPts val="1300"/>
                        </a:lnSpc>
                        <a:spcBef>
                          <a:spcPts val="0"/>
                        </a:spcBef>
                        <a:spcAft>
                          <a:spcPts val="1000"/>
                        </a:spcAft>
                      </a:pPr>
                      <a:r>
                        <a:rPr lang="en-US" sz="600" dirty="0">
                          <a:effectLst/>
                        </a:rPr>
                        <a:t>DITERIMA, </a:t>
                      </a:r>
                      <a:r>
                        <a:rPr lang="en-US" sz="600" dirty="0" err="1">
                          <a:effectLst/>
                        </a:rPr>
                        <a:t>tetapi</a:t>
                      </a:r>
                      <a:r>
                        <a:rPr lang="en-US" sz="600" dirty="0">
                          <a:effectLst/>
                        </a:rPr>
                        <a:t> </a:t>
                      </a:r>
                      <a:r>
                        <a:rPr lang="en-US" sz="600" dirty="0" err="1">
                          <a:effectLst/>
                        </a:rPr>
                        <a:t>Sipol</a:t>
                      </a:r>
                      <a:r>
                        <a:rPr lang="en-US" sz="600" dirty="0">
                          <a:effectLst/>
                        </a:rPr>
                        <a:t> </a:t>
                      </a:r>
                      <a:r>
                        <a:rPr lang="en-US" sz="600" dirty="0" err="1">
                          <a:effectLst/>
                        </a:rPr>
                        <a:t>tidak</a:t>
                      </a:r>
                      <a:r>
                        <a:rPr lang="en-US" sz="600" dirty="0">
                          <a:effectLst/>
                        </a:rPr>
                        <a:t> </a:t>
                      </a:r>
                      <a:r>
                        <a:rPr lang="en-US" sz="600" dirty="0" err="1">
                          <a:effectLst/>
                        </a:rPr>
                        <a:t>sesuai</a:t>
                      </a:r>
                      <a:r>
                        <a:rPr lang="en-US" sz="600" dirty="0">
                          <a:effectLst/>
                        </a:rPr>
                        <a:t> </a:t>
                      </a:r>
                      <a:r>
                        <a:rPr lang="en-US" sz="600" dirty="0" err="1">
                          <a:effectLst/>
                        </a:rPr>
                        <a:t>dengan</a:t>
                      </a:r>
                      <a:r>
                        <a:rPr lang="en-US" sz="600" dirty="0">
                          <a:effectLst/>
                        </a:rPr>
                        <a:t> hard copy</a:t>
                      </a:r>
                      <a:endParaRPr lang="en-US" sz="600" dirty="0">
                        <a:effectLst/>
                        <a:latin typeface="Calibri"/>
                        <a:ea typeface="Calibri"/>
                        <a:cs typeface="Times New Roman"/>
                      </a:endParaRPr>
                    </a:p>
                  </a:txBody>
                  <a:tcPr marL="48391" marR="48391" marT="0" marB="0" anchor="ctr"/>
                </a:tc>
              </a:tr>
            </a:tbl>
          </a:graphicData>
        </a:graphic>
      </p:graphicFrame>
      <p:sp>
        <p:nvSpPr>
          <p:cNvPr id="4" name="Rounded Rectangle 3"/>
          <p:cNvSpPr/>
          <p:nvPr/>
        </p:nvSpPr>
        <p:spPr>
          <a:xfrm>
            <a:off x="75406" y="0"/>
            <a:ext cx="7620000" cy="7627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8162" indent="-408162">
              <a:buFont typeface="+mj-lt"/>
              <a:buAutoNum type="arabicPeriod" startAt="2"/>
            </a:pPr>
            <a:r>
              <a:rPr lang="en-US" b="1" dirty="0" err="1"/>
              <a:t>Pengawasan</a:t>
            </a:r>
            <a:r>
              <a:rPr lang="en-US" b="1" dirty="0"/>
              <a:t> </a:t>
            </a:r>
            <a:r>
              <a:rPr lang="en-US" b="1" dirty="0" err="1"/>
              <a:t>Verifikasi</a:t>
            </a:r>
            <a:r>
              <a:rPr lang="en-US" b="1" dirty="0"/>
              <a:t> </a:t>
            </a:r>
            <a:r>
              <a:rPr lang="en-US" b="1" dirty="0" err="1"/>
              <a:t>Partai</a:t>
            </a:r>
            <a:r>
              <a:rPr lang="en-US" b="1" dirty="0"/>
              <a:t> </a:t>
            </a:r>
            <a:r>
              <a:rPr lang="en-US" b="1" dirty="0" err="1"/>
              <a:t>Politik</a:t>
            </a:r>
            <a:endParaRPr lang="en-US" b="1" dirty="0"/>
          </a:p>
        </p:txBody>
      </p:sp>
      <p:sp>
        <p:nvSpPr>
          <p:cNvPr id="5" name="Rounded Rectangle 4"/>
          <p:cNvSpPr/>
          <p:nvPr/>
        </p:nvSpPr>
        <p:spPr>
          <a:xfrm>
            <a:off x="456406" y="833654"/>
            <a:ext cx="8077200" cy="381000"/>
          </a:xfrm>
          <a:prstGeom prst="roundRec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a:t>Hasil</a:t>
            </a:r>
            <a:r>
              <a:rPr lang="en-US" b="1" dirty="0"/>
              <a:t> </a:t>
            </a:r>
            <a:r>
              <a:rPr lang="en-US" b="1" dirty="0" err="1"/>
              <a:t>Pengawasan</a:t>
            </a:r>
            <a:r>
              <a:rPr lang="en-US" b="1" dirty="0"/>
              <a:t> </a:t>
            </a:r>
            <a:r>
              <a:rPr lang="en-US" b="1" dirty="0" err="1"/>
              <a:t>Kesesuaian</a:t>
            </a:r>
            <a:r>
              <a:rPr lang="en-US" b="1" dirty="0"/>
              <a:t> </a:t>
            </a:r>
            <a:r>
              <a:rPr lang="en-US" b="1" dirty="0" err="1"/>
              <a:t>jumlah</a:t>
            </a:r>
            <a:r>
              <a:rPr lang="en-US" b="1" dirty="0"/>
              <a:t> </a:t>
            </a:r>
            <a:r>
              <a:rPr lang="en-US" b="1" dirty="0" err="1"/>
              <a:t>keanggotaan</a:t>
            </a:r>
            <a:r>
              <a:rPr lang="en-US" b="1" dirty="0"/>
              <a:t> </a:t>
            </a:r>
            <a:r>
              <a:rPr lang="en-US" b="1" dirty="0" err="1"/>
              <a:t>Parpol</a:t>
            </a:r>
            <a:endParaRPr lang="en-US" dirty="0"/>
          </a:p>
        </p:txBody>
      </p:sp>
    </p:spTree>
    <p:extLst>
      <p:ext uri="{BB962C8B-B14F-4D97-AF65-F5344CB8AC3E}">
        <p14:creationId xmlns:p14="http://schemas.microsoft.com/office/powerpoint/2010/main" val="3178330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209006" y="305594"/>
            <a:ext cx="70104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DINAMIKA DAN PERMASALAHAN</a:t>
            </a:r>
          </a:p>
        </p:txBody>
      </p:sp>
      <p:sp>
        <p:nvSpPr>
          <p:cNvPr id="5" name="Down Arrow 4"/>
          <p:cNvSpPr/>
          <p:nvPr/>
        </p:nvSpPr>
        <p:spPr>
          <a:xfrm>
            <a:off x="5485606" y="1143794"/>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599406" y="2286794"/>
            <a:ext cx="8534400" cy="426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8162" indent="-408162">
              <a:buFont typeface="+mj-lt"/>
              <a:buAutoNum type="arabicParenR"/>
            </a:pPr>
            <a:r>
              <a:rPr lang="en-US" sz="2000" dirty="0" err="1"/>
              <a:t>Penyerahan</a:t>
            </a:r>
            <a:r>
              <a:rPr lang="en-US" sz="2000" dirty="0"/>
              <a:t> </a:t>
            </a:r>
            <a:r>
              <a:rPr lang="en-US" sz="2000" dirty="0" err="1"/>
              <a:t>kelengkapan</a:t>
            </a:r>
            <a:r>
              <a:rPr lang="en-US" sz="2000" dirty="0"/>
              <a:t> </a:t>
            </a:r>
            <a:r>
              <a:rPr lang="en-US" sz="2000" dirty="0" err="1"/>
              <a:t>persyaratan</a:t>
            </a:r>
            <a:r>
              <a:rPr lang="en-US" sz="2000" dirty="0"/>
              <a:t> yang </a:t>
            </a:r>
            <a:r>
              <a:rPr lang="en-US" sz="2000" dirty="0" err="1"/>
              <a:t>tidak</a:t>
            </a:r>
            <a:r>
              <a:rPr lang="en-US" sz="2000" dirty="0"/>
              <a:t> </a:t>
            </a:r>
            <a:r>
              <a:rPr lang="en-US" sz="2000" dirty="0" err="1"/>
              <a:t>sesuai</a:t>
            </a:r>
            <a:r>
              <a:rPr lang="en-US" sz="2000" dirty="0" smtClean="0"/>
              <a:t>.</a:t>
            </a:r>
          </a:p>
          <a:p>
            <a:pPr marL="408162" indent="-408162">
              <a:buFont typeface="+mj-lt"/>
              <a:buAutoNum type="arabicParenR"/>
            </a:pPr>
            <a:r>
              <a:rPr lang="en-US" sz="2000" dirty="0" err="1" smtClean="0"/>
              <a:t>Beberapa</a:t>
            </a:r>
            <a:r>
              <a:rPr lang="en-US" sz="2000" dirty="0" smtClean="0"/>
              <a:t> </a:t>
            </a:r>
            <a:r>
              <a:rPr lang="en-US" sz="2000" dirty="0" err="1" smtClean="0"/>
              <a:t>Partai</a:t>
            </a:r>
            <a:r>
              <a:rPr lang="en-US" sz="2000" dirty="0" smtClean="0"/>
              <a:t> </a:t>
            </a:r>
            <a:r>
              <a:rPr lang="en-US" sz="2000" dirty="0" err="1" smtClean="0"/>
              <a:t>Politik</a:t>
            </a:r>
            <a:r>
              <a:rPr lang="en-US" sz="2000" dirty="0" smtClean="0"/>
              <a:t> </a:t>
            </a:r>
            <a:r>
              <a:rPr lang="en-US" sz="2000" dirty="0" err="1" smtClean="0"/>
              <a:t>belum</a:t>
            </a:r>
            <a:r>
              <a:rPr lang="en-US" sz="2000" dirty="0" smtClean="0"/>
              <a:t> </a:t>
            </a:r>
            <a:r>
              <a:rPr lang="en-US" sz="2000" dirty="0" err="1" smtClean="0"/>
              <a:t>memiliki</a:t>
            </a:r>
            <a:r>
              <a:rPr lang="en-US" sz="2000" dirty="0" smtClean="0"/>
              <a:t> </a:t>
            </a:r>
            <a:r>
              <a:rPr lang="en-US" sz="2000" dirty="0" err="1" smtClean="0"/>
              <a:t>kantor</a:t>
            </a:r>
            <a:r>
              <a:rPr lang="en-US" sz="2000" dirty="0" smtClean="0"/>
              <a:t> </a:t>
            </a:r>
            <a:r>
              <a:rPr lang="en-US" sz="2000" dirty="0" err="1" smtClean="0"/>
              <a:t>permanen</a:t>
            </a:r>
            <a:endParaRPr lang="en-US" sz="2000" dirty="0"/>
          </a:p>
          <a:p>
            <a:pPr marL="408162" indent="-408162">
              <a:buFont typeface="+mj-lt"/>
              <a:buAutoNum type="arabicParenR"/>
            </a:pPr>
            <a:r>
              <a:rPr lang="en-US" sz="2000" dirty="0" err="1"/>
              <a:t>Terdapat</a:t>
            </a:r>
            <a:r>
              <a:rPr lang="en-US" sz="2000" dirty="0"/>
              <a:t> </a:t>
            </a:r>
            <a:r>
              <a:rPr lang="en-US" sz="2000" dirty="0" err="1"/>
              <a:t>Kegandaan</a:t>
            </a:r>
            <a:r>
              <a:rPr lang="en-US" sz="2000" dirty="0"/>
              <a:t> internal </a:t>
            </a:r>
            <a:r>
              <a:rPr lang="en-US" sz="2000" dirty="0" err="1"/>
              <a:t>dan</a:t>
            </a:r>
            <a:r>
              <a:rPr lang="en-US" sz="2000" dirty="0"/>
              <a:t> </a:t>
            </a:r>
            <a:r>
              <a:rPr lang="en-US" sz="2000" dirty="0" err="1"/>
              <a:t>eksternal</a:t>
            </a:r>
            <a:r>
              <a:rPr lang="en-US" sz="2000" dirty="0"/>
              <a:t> </a:t>
            </a:r>
            <a:r>
              <a:rPr lang="en-US" sz="2000" dirty="0" err="1"/>
              <a:t>keanggotaan</a:t>
            </a:r>
            <a:r>
              <a:rPr lang="en-US" sz="2000" dirty="0"/>
              <a:t> </a:t>
            </a:r>
            <a:r>
              <a:rPr lang="en-US" sz="2000" dirty="0" err="1"/>
              <a:t>partai</a:t>
            </a:r>
            <a:r>
              <a:rPr lang="en-US" sz="2000" dirty="0"/>
              <a:t> </a:t>
            </a:r>
            <a:r>
              <a:rPr lang="en-US" sz="2000" dirty="0" err="1"/>
              <a:t>Politik</a:t>
            </a:r>
            <a:r>
              <a:rPr lang="en-US" sz="2000" dirty="0"/>
              <a:t>.</a:t>
            </a:r>
          </a:p>
          <a:p>
            <a:pPr marL="408162" indent="-408162">
              <a:buFont typeface="+mj-lt"/>
              <a:buAutoNum type="arabicParenR"/>
            </a:pPr>
            <a:r>
              <a:rPr lang="en-US" sz="2000" dirty="0" err="1"/>
              <a:t>Pencatutan</a:t>
            </a:r>
            <a:r>
              <a:rPr lang="en-US" sz="2000" dirty="0"/>
              <a:t> KTP </a:t>
            </a:r>
            <a:r>
              <a:rPr lang="en-US" sz="2000" dirty="0" err="1"/>
              <a:t>oleh</a:t>
            </a:r>
            <a:r>
              <a:rPr lang="en-US" sz="2000" dirty="0"/>
              <a:t> </a:t>
            </a:r>
            <a:r>
              <a:rPr lang="en-US" sz="2000" dirty="0" err="1"/>
              <a:t>Partai</a:t>
            </a:r>
            <a:r>
              <a:rPr lang="en-US" sz="2000" dirty="0"/>
              <a:t> </a:t>
            </a:r>
            <a:r>
              <a:rPr lang="en-US" sz="2000" dirty="0" err="1"/>
              <a:t>Politik</a:t>
            </a:r>
            <a:r>
              <a:rPr lang="en-US" sz="2000" dirty="0"/>
              <a:t> </a:t>
            </a:r>
            <a:r>
              <a:rPr lang="en-US" sz="2000" dirty="0" err="1"/>
              <a:t>sebagai</a:t>
            </a:r>
            <a:r>
              <a:rPr lang="en-US" sz="2000" dirty="0"/>
              <a:t> </a:t>
            </a:r>
            <a:r>
              <a:rPr lang="en-US" sz="2000" dirty="0" err="1"/>
              <a:t>anggota</a:t>
            </a:r>
            <a:r>
              <a:rPr lang="en-US" sz="2000" dirty="0"/>
              <a:t> </a:t>
            </a:r>
            <a:r>
              <a:rPr lang="en-US" sz="2000" dirty="0" err="1"/>
              <a:t>Partai</a:t>
            </a:r>
            <a:r>
              <a:rPr lang="en-US" sz="2000" dirty="0"/>
              <a:t> </a:t>
            </a:r>
            <a:r>
              <a:rPr lang="en-US" sz="2000" dirty="0" err="1"/>
              <a:t>Politik</a:t>
            </a:r>
            <a:r>
              <a:rPr lang="en-US" sz="2000" dirty="0"/>
              <a:t> </a:t>
            </a:r>
            <a:r>
              <a:rPr lang="en-US" sz="2000" dirty="0" err="1"/>
              <a:t>tanpa</a:t>
            </a:r>
            <a:r>
              <a:rPr lang="en-US" sz="2000" dirty="0"/>
              <a:t> </a:t>
            </a:r>
            <a:r>
              <a:rPr lang="en-US" sz="2000" dirty="0" err="1"/>
              <a:t>sepengetahuan</a:t>
            </a:r>
            <a:r>
              <a:rPr lang="en-US" sz="2000" dirty="0"/>
              <a:t> </a:t>
            </a:r>
            <a:r>
              <a:rPr lang="en-US" sz="2000" dirty="0" err="1"/>
              <a:t>pemilik</a:t>
            </a:r>
            <a:r>
              <a:rPr lang="en-US" sz="2000" dirty="0"/>
              <a:t> KTP.</a:t>
            </a:r>
          </a:p>
          <a:p>
            <a:pPr marL="408162" indent="-408162">
              <a:buFont typeface="+mj-lt"/>
              <a:buAutoNum type="arabicParenR"/>
            </a:pPr>
            <a:r>
              <a:rPr lang="en-US" sz="2000" dirty="0" err="1"/>
              <a:t>Dalam</a:t>
            </a:r>
            <a:r>
              <a:rPr lang="en-US" sz="2000" dirty="0"/>
              <a:t> </a:t>
            </a:r>
            <a:r>
              <a:rPr lang="en-US" sz="2000" dirty="0" err="1"/>
              <a:t>tahapan</a:t>
            </a:r>
            <a:r>
              <a:rPr lang="en-US" sz="2000" dirty="0"/>
              <a:t> </a:t>
            </a:r>
            <a:r>
              <a:rPr lang="en-US" sz="2000" dirty="0" err="1"/>
              <a:t>verifikasi</a:t>
            </a:r>
            <a:r>
              <a:rPr lang="en-US" sz="2000" dirty="0"/>
              <a:t> factual, </a:t>
            </a:r>
            <a:r>
              <a:rPr lang="en-US" sz="2000" dirty="0" err="1"/>
              <a:t>masalah</a:t>
            </a:r>
            <a:r>
              <a:rPr lang="en-US" sz="2000" dirty="0"/>
              <a:t> yang </a:t>
            </a:r>
            <a:r>
              <a:rPr lang="en-US" sz="2000" dirty="0" err="1"/>
              <a:t>dihadapi</a:t>
            </a:r>
            <a:r>
              <a:rPr lang="en-US" sz="2000" dirty="0"/>
              <a:t> di </a:t>
            </a:r>
            <a:r>
              <a:rPr lang="en-US" sz="2000" dirty="0" err="1"/>
              <a:t>lapangan</a:t>
            </a:r>
            <a:r>
              <a:rPr lang="en-US" sz="2000" dirty="0"/>
              <a:t> </a:t>
            </a:r>
            <a:r>
              <a:rPr lang="en-US" sz="2000" dirty="0" err="1"/>
              <a:t>yaitu</a:t>
            </a:r>
            <a:r>
              <a:rPr lang="en-US" sz="2000" dirty="0"/>
              <a:t> </a:t>
            </a:r>
            <a:r>
              <a:rPr lang="en-US" sz="2000" dirty="0" err="1"/>
              <a:t>letak</a:t>
            </a:r>
            <a:r>
              <a:rPr lang="en-US" sz="2000" dirty="0"/>
              <a:t> </a:t>
            </a:r>
            <a:r>
              <a:rPr lang="en-US" sz="2000" dirty="0" err="1"/>
              <a:t>geografis</a:t>
            </a:r>
            <a:r>
              <a:rPr lang="en-US" sz="2000" dirty="0"/>
              <a:t> , </a:t>
            </a:r>
            <a:r>
              <a:rPr lang="en-US" sz="2000" dirty="0" err="1"/>
              <a:t>medan</a:t>
            </a:r>
            <a:r>
              <a:rPr lang="en-US" sz="2000" dirty="0"/>
              <a:t>, </a:t>
            </a:r>
            <a:r>
              <a:rPr lang="en-US" sz="2000" dirty="0" err="1"/>
              <a:t>dan</a:t>
            </a:r>
            <a:r>
              <a:rPr lang="en-US" sz="2000" dirty="0"/>
              <a:t> </a:t>
            </a:r>
            <a:r>
              <a:rPr lang="en-US" sz="2000" dirty="0" err="1"/>
              <a:t>jarak</a:t>
            </a:r>
            <a:r>
              <a:rPr lang="en-US" sz="2000" dirty="0"/>
              <a:t> yang </a:t>
            </a:r>
            <a:r>
              <a:rPr lang="en-US" sz="2000" dirty="0" err="1"/>
              <a:t>ditempuh</a:t>
            </a:r>
            <a:r>
              <a:rPr lang="en-US" sz="2000" dirty="0"/>
              <a:t> </a:t>
            </a:r>
            <a:r>
              <a:rPr lang="en-US" sz="2000" dirty="0" err="1"/>
              <a:t>untuk</a:t>
            </a:r>
            <a:r>
              <a:rPr lang="en-US" sz="2000" dirty="0"/>
              <a:t> </a:t>
            </a:r>
            <a:r>
              <a:rPr lang="en-US" sz="2000" dirty="0" err="1"/>
              <a:t>beberapa</a:t>
            </a:r>
            <a:r>
              <a:rPr lang="en-US" sz="2000" dirty="0"/>
              <a:t> </a:t>
            </a:r>
            <a:r>
              <a:rPr lang="en-US" sz="2000" dirty="0" err="1"/>
              <a:t>Kecamatan</a:t>
            </a:r>
            <a:r>
              <a:rPr lang="en-US" sz="2000" dirty="0"/>
              <a:t> </a:t>
            </a:r>
            <a:r>
              <a:rPr lang="en-US" sz="2000" dirty="0" err="1"/>
              <a:t>atau</a:t>
            </a:r>
            <a:r>
              <a:rPr lang="en-US" sz="2000" dirty="0"/>
              <a:t> </a:t>
            </a:r>
            <a:r>
              <a:rPr lang="en-US" sz="2000" dirty="0" err="1"/>
              <a:t>Desa</a:t>
            </a:r>
            <a:r>
              <a:rPr lang="en-US" sz="2000" dirty="0"/>
              <a:t> </a:t>
            </a:r>
            <a:r>
              <a:rPr lang="en-US" sz="2000" dirty="0" err="1"/>
              <a:t>tergolong</a:t>
            </a:r>
            <a:r>
              <a:rPr lang="en-US" sz="2000" dirty="0"/>
              <a:t> </a:t>
            </a:r>
            <a:r>
              <a:rPr lang="en-US" sz="2000" dirty="0" err="1"/>
              <a:t>sulit</a:t>
            </a:r>
            <a:r>
              <a:rPr lang="en-US" sz="2000" dirty="0"/>
              <a:t> </a:t>
            </a:r>
            <a:r>
              <a:rPr lang="en-US" sz="2000" dirty="0" err="1"/>
              <a:t>untuk</a:t>
            </a:r>
            <a:r>
              <a:rPr lang="en-US" sz="2000" dirty="0"/>
              <a:t> di </a:t>
            </a:r>
            <a:r>
              <a:rPr lang="en-US" sz="2000" dirty="0" err="1"/>
              <a:t>jangkau</a:t>
            </a:r>
            <a:endParaRPr lang="en-US" sz="2000" dirty="0"/>
          </a:p>
        </p:txBody>
      </p:sp>
    </p:spTree>
    <p:extLst>
      <p:ext uri="{BB962C8B-B14F-4D97-AF65-F5344CB8AC3E}">
        <p14:creationId xmlns:p14="http://schemas.microsoft.com/office/powerpoint/2010/main" val="3397871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9756" y="81417"/>
            <a:ext cx="9753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TAHAPAN PENCALONAN ANGGOTA DPRD KABUPATEN</a:t>
            </a:r>
            <a:endParaRPr lang="en-US" dirty="0"/>
          </a:p>
        </p:txBody>
      </p:sp>
      <p:pic>
        <p:nvPicPr>
          <p:cNvPr id="8"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807" y="991394"/>
            <a:ext cx="10363200" cy="5753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le 8"/>
          <p:cNvSpPr/>
          <p:nvPr/>
        </p:nvSpPr>
        <p:spPr>
          <a:xfrm>
            <a:off x="532607" y="464231"/>
            <a:ext cx="100584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a:t>Hasil</a:t>
            </a:r>
            <a:r>
              <a:rPr lang="en-US" b="1" dirty="0"/>
              <a:t> </a:t>
            </a:r>
            <a:r>
              <a:rPr lang="en-US" b="1" dirty="0" err="1" smtClean="0"/>
              <a:t>Pengawasan</a:t>
            </a:r>
            <a:r>
              <a:rPr lang="en-US" b="1" dirty="0" smtClean="0"/>
              <a:t> </a:t>
            </a:r>
            <a:r>
              <a:rPr lang="en-US" b="1" dirty="0" err="1"/>
              <a:t>Kelengkapan</a:t>
            </a:r>
            <a:r>
              <a:rPr lang="en-US" b="1" dirty="0"/>
              <a:t> </a:t>
            </a:r>
            <a:r>
              <a:rPr lang="en-US" b="1" dirty="0" err="1"/>
              <a:t>Dokumen</a:t>
            </a:r>
            <a:r>
              <a:rPr lang="en-US" b="1" dirty="0"/>
              <a:t> </a:t>
            </a:r>
            <a:r>
              <a:rPr lang="en-US" b="1" dirty="0" err="1"/>
              <a:t>Persyaratan</a:t>
            </a:r>
            <a:r>
              <a:rPr lang="en-US" b="1" dirty="0"/>
              <a:t> </a:t>
            </a:r>
            <a:r>
              <a:rPr lang="en-US" b="1" dirty="0" err="1"/>
              <a:t>Pengajuan</a:t>
            </a:r>
            <a:r>
              <a:rPr lang="en-US" b="1" dirty="0"/>
              <a:t> </a:t>
            </a:r>
            <a:r>
              <a:rPr lang="en-US" b="1" dirty="0" err="1"/>
              <a:t>Bakal</a:t>
            </a:r>
            <a:r>
              <a:rPr lang="en-US" b="1" dirty="0"/>
              <a:t> </a:t>
            </a:r>
            <a:r>
              <a:rPr lang="en-US" b="1" dirty="0" err="1"/>
              <a:t>Calon</a:t>
            </a:r>
            <a:endParaRPr lang="en-US" dirty="0"/>
          </a:p>
        </p:txBody>
      </p:sp>
    </p:spTree>
    <p:extLst>
      <p:ext uri="{BB962C8B-B14F-4D97-AF65-F5344CB8AC3E}">
        <p14:creationId xmlns:p14="http://schemas.microsoft.com/office/powerpoint/2010/main" val="2637303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606" y="534195"/>
            <a:ext cx="102870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5290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989806" y="686594"/>
            <a:ext cx="9525000" cy="5486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t>15 Partai politik yang diterima Kelengkapan Dokumen Persyaratan Pengajuan Bakal Calon dan 1 Partai politik dikembalikan/ditolak syarat pengajuan bakal calon. Hal ini dikarenakan Partai Garuda datang membawa persyaratan dokumen pada tanggal 17 Juli 2018 Pukul 23.30 dan Persyaratan Pengajuan Bakal Calon tidak lengkap. Sementara batas waktu pengajuan Bakal calon sesuai dengan peraturan pada tanggal 17 Juli  pukul 24.00. </a:t>
            </a:r>
          </a:p>
        </p:txBody>
      </p:sp>
    </p:spTree>
    <p:extLst>
      <p:ext uri="{BB962C8B-B14F-4D97-AF65-F5344CB8AC3E}">
        <p14:creationId xmlns:p14="http://schemas.microsoft.com/office/powerpoint/2010/main" val="1538271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532193492"/>
              </p:ext>
            </p:extLst>
          </p:nvPr>
        </p:nvGraphicFramePr>
        <p:xfrm>
          <a:off x="711110" y="762176"/>
          <a:ext cx="10463437" cy="5563890"/>
        </p:xfrm>
        <a:graphic>
          <a:graphicData uri="http://schemas.openxmlformats.org/drawingml/2006/table">
            <a:tbl>
              <a:tblPr firstRow="1" firstCol="1" bandRow="1">
                <a:tableStyleId>{5C22544A-7EE6-4342-B048-85BDC9FD1C3A}</a:tableStyleId>
              </a:tblPr>
              <a:tblGrid>
                <a:gridCol w="584036"/>
                <a:gridCol w="5473879"/>
                <a:gridCol w="4405522"/>
              </a:tblGrid>
              <a:tr h="471943">
                <a:tc>
                  <a:txBody>
                    <a:bodyPr/>
                    <a:lstStyle/>
                    <a:p>
                      <a:pPr marL="0" marR="0" algn="ctr">
                        <a:lnSpc>
                          <a:spcPct val="150000"/>
                        </a:lnSpc>
                        <a:spcBef>
                          <a:spcPts val="0"/>
                        </a:spcBef>
                        <a:spcAft>
                          <a:spcPts val="1000"/>
                        </a:spcAft>
                      </a:pPr>
                      <a:r>
                        <a:rPr lang="id-ID" sz="1400" dirty="0">
                          <a:effectLst/>
                        </a:rPr>
                        <a:t>NO</a:t>
                      </a:r>
                      <a:endParaRPr lang="en-US" sz="1200" dirty="0">
                        <a:effectLst/>
                        <a:latin typeface="Calibri"/>
                        <a:ea typeface="Calibri"/>
                        <a:cs typeface="Times New Roman"/>
                      </a:endParaRPr>
                    </a:p>
                  </a:txBody>
                  <a:tcPr marL="57153" marR="57153" marT="0" marB="0"/>
                </a:tc>
                <a:tc>
                  <a:txBody>
                    <a:bodyPr/>
                    <a:lstStyle/>
                    <a:p>
                      <a:pPr marL="0" marR="0" algn="ctr">
                        <a:lnSpc>
                          <a:spcPct val="150000"/>
                        </a:lnSpc>
                        <a:spcBef>
                          <a:spcPts val="0"/>
                        </a:spcBef>
                        <a:spcAft>
                          <a:spcPts val="1000"/>
                        </a:spcAft>
                      </a:pPr>
                      <a:r>
                        <a:rPr lang="id-ID" sz="1400" dirty="0">
                          <a:effectLst/>
                        </a:rPr>
                        <a:t>NAMA </a:t>
                      </a:r>
                      <a:r>
                        <a:rPr lang="id-ID" sz="1400" dirty="0" smtClean="0">
                          <a:effectLst/>
                        </a:rPr>
                        <a:t>PARPOL</a:t>
                      </a:r>
                      <a:endParaRPr lang="en-US" sz="1200" dirty="0">
                        <a:effectLst/>
                        <a:latin typeface="Calibri"/>
                        <a:ea typeface="Calibri"/>
                        <a:cs typeface="Times New Roman"/>
                      </a:endParaRPr>
                    </a:p>
                  </a:txBody>
                  <a:tcPr marL="57153" marR="57153" marT="0" marB="0"/>
                </a:tc>
                <a:tc>
                  <a:txBody>
                    <a:bodyPr/>
                    <a:lstStyle/>
                    <a:p>
                      <a:pPr marL="0" marR="0" algn="ctr">
                        <a:lnSpc>
                          <a:spcPct val="150000"/>
                        </a:lnSpc>
                        <a:spcBef>
                          <a:spcPts val="0"/>
                        </a:spcBef>
                        <a:spcAft>
                          <a:spcPts val="1000"/>
                        </a:spcAft>
                      </a:pPr>
                      <a:r>
                        <a:rPr lang="id-ID" sz="1400" dirty="0">
                          <a:effectLst/>
                        </a:rPr>
                        <a:t>JUMLAH CALON ANGGOTA DPRD</a:t>
                      </a:r>
                      <a:endParaRPr lang="en-US" sz="1200" dirty="0">
                        <a:effectLst/>
                        <a:latin typeface="Calibri"/>
                        <a:ea typeface="Calibri"/>
                        <a:cs typeface="Times New Roman"/>
                      </a:endParaRPr>
                    </a:p>
                  </a:txBody>
                  <a:tcPr marL="57153" marR="57153" marT="0" marB="0"/>
                </a:tc>
              </a:tr>
              <a:tr h="284083">
                <a:tc>
                  <a:txBody>
                    <a:bodyPr/>
                    <a:lstStyle/>
                    <a:p>
                      <a:pPr marL="0" marR="0" algn="ctr">
                        <a:lnSpc>
                          <a:spcPct val="150000"/>
                        </a:lnSpc>
                        <a:spcBef>
                          <a:spcPts val="0"/>
                        </a:spcBef>
                        <a:spcAft>
                          <a:spcPts val="1000"/>
                        </a:spcAft>
                      </a:pPr>
                      <a:r>
                        <a:rPr lang="id-ID" sz="800">
                          <a:effectLst/>
                        </a:rPr>
                        <a:t>1</a:t>
                      </a:r>
                      <a:endParaRPr lang="en-US" sz="700">
                        <a:effectLst/>
                        <a:latin typeface="Calibri"/>
                        <a:ea typeface="Calibri"/>
                        <a:cs typeface="Times New Roman"/>
                      </a:endParaRPr>
                    </a:p>
                  </a:txBody>
                  <a:tcPr marL="57153" marR="57153" marT="0" marB="0"/>
                </a:tc>
                <a:tc>
                  <a:txBody>
                    <a:bodyPr/>
                    <a:lstStyle/>
                    <a:p>
                      <a:pPr marL="228600" marR="0" indent="285750" algn="ctr">
                        <a:lnSpc>
                          <a:spcPct val="150000"/>
                        </a:lnSpc>
                        <a:spcBef>
                          <a:spcPts val="0"/>
                        </a:spcBef>
                        <a:spcAft>
                          <a:spcPts val="1000"/>
                        </a:spcAft>
                      </a:pPr>
                      <a:r>
                        <a:rPr lang="id-ID" sz="1200" dirty="0">
                          <a:effectLst/>
                        </a:rPr>
                        <a:t>PKB</a:t>
                      </a:r>
                      <a:endParaRPr lang="en-US" sz="1100" dirty="0">
                        <a:effectLst/>
                        <a:latin typeface="Calibri"/>
                        <a:ea typeface="Calibri"/>
                        <a:cs typeface="Times New Roman"/>
                      </a:endParaRPr>
                    </a:p>
                  </a:txBody>
                  <a:tcPr marL="57153" marR="57153" marT="0" marB="0"/>
                </a:tc>
                <a:tc>
                  <a:txBody>
                    <a:bodyPr/>
                    <a:lstStyle/>
                    <a:p>
                      <a:pPr marL="228600" marR="0" indent="285750" algn="ctr">
                        <a:lnSpc>
                          <a:spcPct val="150000"/>
                        </a:lnSpc>
                        <a:spcBef>
                          <a:spcPts val="0"/>
                        </a:spcBef>
                        <a:spcAft>
                          <a:spcPts val="1000"/>
                        </a:spcAft>
                      </a:pPr>
                      <a:r>
                        <a:rPr lang="id-ID" sz="1200">
                          <a:effectLst/>
                        </a:rPr>
                        <a:t>30</a:t>
                      </a:r>
                      <a:endParaRPr lang="en-US" sz="1100">
                        <a:effectLst/>
                        <a:latin typeface="Calibri"/>
                        <a:ea typeface="Calibri"/>
                        <a:cs typeface="Times New Roman"/>
                      </a:endParaRPr>
                    </a:p>
                  </a:txBody>
                  <a:tcPr marL="57153" marR="57153" marT="0" marB="0"/>
                </a:tc>
              </a:tr>
              <a:tr h="284083">
                <a:tc>
                  <a:txBody>
                    <a:bodyPr/>
                    <a:lstStyle/>
                    <a:p>
                      <a:pPr marL="0" marR="0" algn="ctr">
                        <a:lnSpc>
                          <a:spcPct val="150000"/>
                        </a:lnSpc>
                        <a:spcBef>
                          <a:spcPts val="0"/>
                        </a:spcBef>
                        <a:spcAft>
                          <a:spcPts val="1000"/>
                        </a:spcAft>
                      </a:pPr>
                      <a:r>
                        <a:rPr lang="id-ID" sz="800">
                          <a:effectLst/>
                        </a:rPr>
                        <a:t>2</a:t>
                      </a:r>
                      <a:endParaRPr lang="en-US" sz="700">
                        <a:effectLst/>
                        <a:latin typeface="Calibri"/>
                        <a:ea typeface="Calibri"/>
                        <a:cs typeface="Times New Roman"/>
                      </a:endParaRPr>
                    </a:p>
                  </a:txBody>
                  <a:tcPr marL="57153" marR="57153" marT="0" marB="0"/>
                </a:tc>
                <a:tc>
                  <a:txBody>
                    <a:bodyPr/>
                    <a:lstStyle/>
                    <a:p>
                      <a:pPr marL="228600" marR="0" indent="285750" algn="ctr">
                        <a:lnSpc>
                          <a:spcPct val="150000"/>
                        </a:lnSpc>
                        <a:spcBef>
                          <a:spcPts val="0"/>
                        </a:spcBef>
                        <a:spcAft>
                          <a:spcPts val="1000"/>
                        </a:spcAft>
                      </a:pPr>
                      <a:r>
                        <a:rPr lang="id-ID" sz="1200" dirty="0">
                          <a:effectLst/>
                        </a:rPr>
                        <a:t>GERINDRA</a:t>
                      </a:r>
                      <a:endParaRPr lang="en-US" sz="1100" dirty="0">
                        <a:effectLst/>
                        <a:latin typeface="Calibri"/>
                        <a:ea typeface="Calibri"/>
                        <a:cs typeface="Times New Roman"/>
                      </a:endParaRPr>
                    </a:p>
                  </a:txBody>
                  <a:tcPr marL="57153" marR="57153" marT="0" marB="0"/>
                </a:tc>
                <a:tc>
                  <a:txBody>
                    <a:bodyPr/>
                    <a:lstStyle/>
                    <a:p>
                      <a:pPr marL="228600" marR="0" indent="285750" algn="ctr">
                        <a:lnSpc>
                          <a:spcPct val="150000"/>
                        </a:lnSpc>
                        <a:spcBef>
                          <a:spcPts val="0"/>
                        </a:spcBef>
                        <a:spcAft>
                          <a:spcPts val="1000"/>
                        </a:spcAft>
                      </a:pPr>
                      <a:r>
                        <a:rPr lang="id-ID" sz="1200">
                          <a:effectLst/>
                        </a:rPr>
                        <a:t>30</a:t>
                      </a:r>
                      <a:endParaRPr lang="en-US" sz="1100">
                        <a:effectLst/>
                        <a:latin typeface="Calibri"/>
                        <a:ea typeface="Calibri"/>
                        <a:cs typeface="Times New Roman"/>
                      </a:endParaRPr>
                    </a:p>
                  </a:txBody>
                  <a:tcPr marL="57153" marR="57153" marT="0" marB="0"/>
                </a:tc>
              </a:tr>
              <a:tr h="284083">
                <a:tc>
                  <a:txBody>
                    <a:bodyPr/>
                    <a:lstStyle/>
                    <a:p>
                      <a:pPr marL="0" marR="0" algn="ctr">
                        <a:lnSpc>
                          <a:spcPct val="150000"/>
                        </a:lnSpc>
                        <a:spcBef>
                          <a:spcPts val="0"/>
                        </a:spcBef>
                        <a:spcAft>
                          <a:spcPts val="1000"/>
                        </a:spcAft>
                      </a:pPr>
                      <a:r>
                        <a:rPr lang="id-ID" sz="800">
                          <a:effectLst/>
                        </a:rPr>
                        <a:t>3</a:t>
                      </a:r>
                      <a:endParaRPr lang="en-US" sz="700">
                        <a:effectLst/>
                        <a:latin typeface="Calibri"/>
                        <a:ea typeface="Calibri"/>
                        <a:cs typeface="Times New Roman"/>
                      </a:endParaRPr>
                    </a:p>
                  </a:txBody>
                  <a:tcPr marL="57153" marR="57153" marT="0" marB="0"/>
                </a:tc>
                <a:tc>
                  <a:txBody>
                    <a:bodyPr/>
                    <a:lstStyle/>
                    <a:p>
                      <a:pPr marL="228600" marR="0" indent="285750" algn="ctr">
                        <a:lnSpc>
                          <a:spcPct val="150000"/>
                        </a:lnSpc>
                        <a:spcBef>
                          <a:spcPts val="0"/>
                        </a:spcBef>
                        <a:spcAft>
                          <a:spcPts val="1000"/>
                        </a:spcAft>
                      </a:pPr>
                      <a:r>
                        <a:rPr lang="id-ID" sz="1200" dirty="0">
                          <a:effectLst/>
                        </a:rPr>
                        <a:t>PDIP</a:t>
                      </a:r>
                      <a:endParaRPr lang="en-US" sz="1100" dirty="0">
                        <a:effectLst/>
                        <a:latin typeface="Calibri"/>
                        <a:ea typeface="Calibri"/>
                        <a:cs typeface="Times New Roman"/>
                      </a:endParaRPr>
                    </a:p>
                  </a:txBody>
                  <a:tcPr marL="57153" marR="57153" marT="0" marB="0"/>
                </a:tc>
                <a:tc>
                  <a:txBody>
                    <a:bodyPr/>
                    <a:lstStyle/>
                    <a:p>
                      <a:pPr marL="228600" marR="0" indent="285750" algn="ctr">
                        <a:lnSpc>
                          <a:spcPct val="150000"/>
                        </a:lnSpc>
                        <a:spcBef>
                          <a:spcPts val="0"/>
                        </a:spcBef>
                        <a:spcAft>
                          <a:spcPts val="1000"/>
                        </a:spcAft>
                      </a:pPr>
                      <a:r>
                        <a:rPr lang="id-ID" sz="1200" dirty="0">
                          <a:effectLst/>
                        </a:rPr>
                        <a:t>30</a:t>
                      </a:r>
                      <a:endParaRPr lang="en-US" sz="1100" dirty="0">
                        <a:effectLst/>
                        <a:latin typeface="Calibri"/>
                        <a:ea typeface="Calibri"/>
                        <a:cs typeface="Times New Roman"/>
                      </a:endParaRPr>
                    </a:p>
                  </a:txBody>
                  <a:tcPr marL="57153" marR="57153" marT="0" marB="0"/>
                </a:tc>
              </a:tr>
              <a:tr h="284083">
                <a:tc>
                  <a:txBody>
                    <a:bodyPr/>
                    <a:lstStyle/>
                    <a:p>
                      <a:pPr marL="0" marR="0" algn="ctr">
                        <a:lnSpc>
                          <a:spcPct val="150000"/>
                        </a:lnSpc>
                        <a:spcBef>
                          <a:spcPts val="0"/>
                        </a:spcBef>
                        <a:spcAft>
                          <a:spcPts val="1000"/>
                        </a:spcAft>
                      </a:pPr>
                      <a:r>
                        <a:rPr lang="id-ID" sz="800">
                          <a:effectLst/>
                        </a:rPr>
                        <a:t>4</a:t>
                      </a:r>
                      <a:endParaRPr lang="en-US" sz="700">
                        <a:effectLst/>
                        <a:latin typeface="Calibri"/>
                        <a:ea typeface="Calibri"/>
                        <a:cs typeface="Times New Roman"/>
                      </a:endParaRPr>
                    </a:p>
                  </a:txBody>
                  <a:tcPr marL="57153" marR="57153" marT="0" marB="0"/>
                </a:tc>
                <a:tc>
                  <a:txBody>
                    <a:bodyPr/>
                    <a:lstStyle/>
                    <a:p>
                      <a:pPr marL="228600" marR="0" indent="285750" algn="ctr">
                        <a:lnSpc>
                          <a:spcPct val="150000"/>
                        </a:lnSpc>
                        <a:spcBef>
                          <a:spcPts val="0"/>
                        </a:spcBef>
                        <a:spcAft>
                          <a:spcPts val="1000"/>
                        </a:spcAft>
                      </a:pPr>
                      <a:r>
                        <a:rPr lang="id-ID" sz="1200">
                          <a:effectLst/>
                        </a:rPr>
                        <a:t>GOLKAR</a:t>
                      </a:r>
                      <a:endParaRPr lang="en-US" sz="1100">
                        <a:effectLst/>
                        <a:latin typeface="Calibri"/>
                        <a:ea typeface="Calibri"/>
                        <a:cs typeface="Times New Roman"/>
                      </a:endParaRPr>
                    </a:p>
                  </a:txBody>
                  <a:tcPr marL="57153" marR="57153" marT="0" marB="0"/>
                </a:tc>
                <a:tc>
                  <a:txBody>
                    <a:bodyPr/>
                    <a:lstStyle/>
                    <a:p>
                      <a:pPr marL="228600" marR="0" indent="285750" algn="ctr">
                        <a:lnSpc>
                          <a:spcPct val="150000"/>
                        </a:lnSpc>
                        <a:spcBef>
                          <a:spcPts val="0"/>
                        </a:spcBef>
                        <a:spcAft>
                          <a:spcPts val="1000"/>
                        </a:spcAft>
                      </a:pPr>
                      <a:r>
                        <a:rPr lang="id-ID" sz="1200" dirty="0">
                          <a:effectLst/>
                        </a:rPr>
                        <a:t>29</a:t>
                      </a:r>
                      <a:endParaRPr lang="en-US" sz="1100" dirty="0">
                        <a:effectLst/>
                        <a:latin typeface="Calibri"/>
                        <a:ea typeface="Calibri"/>
                        <a:cs typeface="Times New Roman"/>
                      </a:endParaRPr>
                    </a:p>
                  </a:txBody>
                  <a:tcPr marL="57153" marR="57153" marT="0" marB="0"/>
                </a:tc>
              </a:tr>
              <a:tr h="284083">
                <a:tc>
                  <a:txBody>
                    <a:bodyPr/>
                    <a:lstStyle/>
                    <a:p>
                      <a:pPr marL="0" marR="0" algn="ctr">
                        <a:lnSpc>
                          <a:spcPct val="150000"/>
                        </a:lnSpc>
                        <a:spcBef>
                          <a:spcPts val="0"/>
                        </a:spcBef>
                        <a:spcAft>
                          <a:spcPts val="1000"/>
                        </a:spcAft>
                      </a:pPr>
                      <a:r>
                        <a:rPr lang="id-ID" sz="800">
                          <a:effectLst/>
                        </a:rPr>
                        <a:t>5</a:t>
                      </a:r>
                      <a:endParaRPr lang="en-US" sz="700">
                        <a:effectLst/>
                        <a:latin typeface="Calibri"/>
                        <a:ea typeface="Calibri"/>
                        <a:cs typeface="Times New Roman"/>
                      </a:endParaRPr>
                    </a:p>
                  </a:txBody>
                  <a:tcPr marL="57153" marR="57153" marT="0" marB="0"/>
                </a:tc>
                <a:tc>
                  <a:txBody>
                    <a:bodyPr/>
                    <a:lstStyle/>
                    <a:p>
                      <a:pPr marL="228600" marR="0" indent="285750" algn="ctr">
                        <a:lnSpc>
                          <a:spcPct val="150000"/>
                        </a:lnSpc>
                        <a:spcBef>
                          <a:spcPts val="0"/>
                        </a:spcBef>
                        <a:spcAft>
                          <a:spcPts val="1000"/>
                        </a:spcAft>
                      </a:pPr>
                      <a:r>
                        <a:rPr lang="id-ID" sz="1200">
                          <a:effectLst/>
                        </a:rPr>
                        <a:t>NASDEM</a:t>
                      </a:r>
                      <a:endParaRPr lang="en-US" sz="1100">
                        <a:effectLst/>
                        <a:latin typeface="Calibri"/>
                        <a:ea typeface="Calibri"/>
                        <a:cs typeface="Times New Roman"/>
                      </a:endParaRPr>
                    </a:p>
                  </a:txBody>
                  <a:tcPr marL="57153" marR="57153" marT="0" marB="0"/>
                </a:tc>
                <a:tc>
                  <a:txBody>
                    <a:bodyPr/>
                    <a:lstStyle/>
                    <a:p>
                      <a:pPr marL="228600" marR="0" indent="285750" algn="ctr">
                        <a:lnSpc>
                          <a:spcPct val="150000"/>
                        </a:lnSpc>
                        <a:spcBef>
                          <a:spcPts val="0"/>
                        </a:spcBef>
                        <a:spcAft>
                          <a:spcPts val="1000"/>
                        </a:spcAft>
                      </a:pPr>
                      <a:r>
                        <a:rPr lang="id-ID" sz="1200" dirty="0">
                          <a:effectLst/>
                        </a:rPr>
                        <a:t>30</a:t>
                      </a:r>
                      <a:endParaRPr lang="en-US" sz="1100" dirty="0">
                        <a:effectLst/>
                        <a:latin typeface="Calibri"/>
                        <a:ea typeface="Calibri"/>
                        <a:cs typeface="Times New Roman"/>
                      </a:endParaRPr>
                    </a:p>
                  </a:txBody>
                  <a:tcPr marL="57153" marR="57153" marT="0" marB="0"/>
                </a:tc>
              </a:tr>
              <a:tr h="284083">
                <a:tc>
                  <a:txBody>
                    <a:bodyPr/>
                    <a:lstStyle/>
                    <a:p>
                      <a:pPr marL="0" marR="0" algn="ctr">
                        <a:lnSpc>
                          <a:spcPct val="150000"/>
                        </a:lnSpc>
                        <a:spcBef>
                          <a:spcPts val="0"/>
                        </a:spcBef>
                        <a:spcAft>
                          <a:spcPts val="1000"/>
                        </a:spcAft>
                      </a:pPr>
                      <a:r>
                        <a:rPr lang="id-ID" sz="800">
                          <a:effectLst/>
                        </a:rPr>
                        <a:t>6</a:t>
                      </a:r>
                      <a:endParaRPr lang="en-US" sz="700">
                        <a:effectLst/>
                        <a:latin typeface="Calibri"/>
                        <a:ea typeface="Calibri"/>
                        <a:cs typeface="Times New Roman"/>
                      </a:endParaRPr>
                    </a:p>
                  </a:txBody>
                  <a:tcPr marL="57153" marR="57153" marT="0" marB="0"/>
                </a:tc>
                <a:tc>
                  <a:txBody>
                    <a:bodyPr/>
                    <a:lstStyle/>
                    <a:p>
                      <a:pPr marL="228600" marR="0" indent="285750" algn="ctr">
                        <a:lnSpc>
                          <a:spcPct val="150000"/>
                        </a:lnSpc>
                        <a:spcBef>
                          <a:spcPts val="0"/>
                        </a:spcBef>
                        <a:spcAft>
                          <a:spcPts val="1000"/>
                        </a:spcAft>
                      </a:pPr>
                      <a:r>
                        <a:rPr lang="id-ID" sz="1200">
                          <a:effectLst/>
                        </a:rPr>
                        <a:t>GARUDA</a:t>
                      </a:r>
                      <a:endParaRPr lang="en-US" sz="1100">
                        <a:effectLst/>
                        <a:latin typeface="Calibri"/>
                        <a:ea typeface="Calibri"/>
                        <a:cs typeface="Times New Roman"/>
                      </a:endParaRPr>
                    </a:p>
                  </a:txBody>
                  <a:tcPr marL="57153" marR="57153" marT="0" marB="0"/>
                </a:tc>
                <a:tc>
                  <a:txBody>
                    <a:bodyPr/>
                    <a:lstStyle/>
                    <a:p>
                      <a:pPr marL="228600" marR="0" indent="285750" algn="ctr">
                        <a:lnSpc>
                          <a:spcPct val="150000"/>
                        </a:lnSpc>
                        <a:spcBef>
                          <a:spcPts val="0"/>
                        </a:spcBef>
                        <a:spcAft>
                          <a:spcPts val="1000"/>
                        </a:spcAft>
                      </a:pPr>
                      <a:r>
                        <a:rPr lang="id-ID" sz="1200" dirty="0">
                          <a:effectLst/>
                        </a:rPr>
                        <a:t>-</a:t>
                      </a:r>
                      <a:endParaRPr lang="en-US" sz="1100" dirty="0">
                        <a:effectLst/>
                        <a:latin typeface="Calibri"/>
                        <a:ea typeface="Calibri"/>
                        <a:cs typeface="Times New Roman"/>
                      </a:endParaRPr>
                    </a:p>
                  </a:txBody>
                  <a:tcPr marL="57153" marR="57153" marT="0" marB="0"/>
                </a:tc>
              </a:tr>
              <a:tr h="284083">
                <a:tc>
                  <a:txBody>
                    <a:bodyPr/>
                    <a:lstStyle/>
                    <a:p>
                      <a:pPr marL="0" marR="0" algn="ctr">
                        <a:lnSpc>
                          <a:spcPct val="150000"/>
                        </a:lnSpc>
                        <a:spcBef>
                          <a:spcPts val="0"/>
                        </a:spcBef>
                        <a:spcAft>
                          <a:spcPts val="1000"/>
                        </a:spcAft>
                      </a:pPr>
                      <a:r>
                        <a:rPr lang="id-ID" sz="800">
                          <a:effectLst/>
                        </a:rPr>
                        <a:t>7</a:t>
                      </a:r>
                      <a:endParaRPr lang="en-US" sz="700">
                        <a:effectLst/>
                        <a:latin typeface="Calibri"/>
                        <a:ea typeface="Calibri"/>
                        <a:cs typeface="Times New Roman"/>
                      </a:endParaRPr>
                    </a:p>
                  </a:txBody>
                  <a:tcPr marL="57153" marR="57153" marT="0" marB="0"/>
                </a:tc>
                <a:tc>
                  <a:txBody>
                    <a:bodyPr/>
                    <a:lstStyle/>
                    <a:p>
                      <a:pPr marL="228600" marR="0" indent="285750" algn="ctr">
                        <a:lnSpc>
                          <a:spcPct val="150000"/>
                        </a:lnSpc>
                        <a:spcBef>
                          <a:spcPts val="0"/>
                        </a:spcBef>
                        <a:spcAft>
                          <a:spcPts val="1000"/>
                        </a:spcAft>
                      </a:pPr>
                      <a:r>
                        <a:rPr lang="id-ID" sz="1200">
                          <a:effectLst/>
                        </a:rPr>
                        <a:t>BERKARYA</a:t>
                      </a:r>
                      <a:endParaRPr lang="en-US" sz="1100">
                        <a:effectLst/>
                        <a:latin typeface="Calibri"/>
                        <a:ea typeface="Calibri"/>
                        <a:cs typeface="Times New Roman"/>
                      </a:endParaRPr>
                    </a:p>
                  </a:txBody>
                  <a:tcPr marL="57153" marR="57153" marT="0" marB="0"/>
                </a:tc>
                <a:tc>
                  <a:txBody>
                    <a:bodyPr/>
                    <a:lstStyle/>
                    <a:p>
                      <a:pPr marL="228600" marR="0" indent="285750" algn="ctr">
                        <a:lnSpc>
                          <a:spcPct val="150000"/>
                        </a:lnSpc>
                        <a:spcBef>
                          <a:spcPts val="0"/>
                        </a:spcBef>
                        <a:spcAft>
                          <a:spcPts val="1000"/>
                        </a:spcAft>
                      </a:pPr>
                      <a:r>
                        <a:rPr lang="id-ID" sz="1200" dirty="0">
                          <a:effectLst/>
                        </a:rPr>
                        <a:t>27</a:t>
                      </a:r>
                      <a:endParaRPr lang="en-US" sz="1100" dirty="0">
                        <a:effectLst/>
                        <a:latin typeface="Calibri"/>
                        <a:ea typeface="Calibri"/>
                        <a:cs typeface="Times New Roman"/>
                      </a:endParaRPr>
                    </a:p>
                  </a:txBody>
                  <a:tcPr marL="57153" marR="57153" marT="0" marB="0"/>
                </a:tc>
              </a:tr>
              <a:tr h="284083">
                <a:tc>
                  <a:txBody>
                    <a:bodyPr/>
                    <a:lstStyle/>
                    <a:p>
                      <a:pPr marL="0" marR="0" algn="ctr">
                        <a:lnSpc>
                          <a:spcPct val="150000"/>
                        </a:lnSpc>
                        <a:spcBef>
                          <a:spcPts val="0"/>
                        </a:spcBef>
                        <a:spcAft>
                          <a:spcPts val="1000"/>
                        </a:spcAft>
                      </a:pPr>
                      <a:r>
                        <a:rPr lang="id-ID" sz="800">
                          <a:effectLst/>
                        </a:rPr>
                        <a:t>8</a:t>
                      </a:r>
                      <a:endParaRPr lang="en-US" sz="700">
                        <a:effectLst/>
                        <a:latin typeface="Calibri"/>
                        <a:ea typeface="Calibri"/>
                        <a:cs typeface="Times New Roman"/>
                      </a:endParaRPr>
                    </a:p>
                  </a:txBody>
                  <a:tcPr marL="57153" marR="57153" marT="0" marB="0"/>
                </a:tc>
                <a:tc>
                  <a:txBody>
                    <a:bodyPr/>
                    <a:lstStyle/>
                    <a:p>
                      <a:pPr marL="228600" marR="0" indent="285750" algn="ctr">
                        <a:lnSpc>
                          <a:spcPct val="150000"/>
                        </a:lnSpc>
                        <a:spcBef>
                          <a:spcPts val="0"/>
                        </a:spcBef>
                        <a:spcAft>
                          <a:spcPts val="1000"/>
                        </a:spcAft>
                      </a:pPr>
                      <a:r>
                        <a:rPr lang="id-ID" sz="1200">
                          <a:effectLst/>
                        </a:rPr>
                        <a:t>PKS</a:t>
                      </a:r>
                      <a:endParaRPr lang="en-US" sz="1100">
                        <a:effectLst/>
                        <a:latin typeface="Calibri"/>
                        <a:ea typeface="Calibri"/>
                        <a:cs typeface="Times New Roman"/>
                      </a:endParaRPr>
                    </a:p>
                  </a:txBody>
                  <a:tcPr marL="57153" marR="57153" marT="0" marB="0"/>
                </a:tc>
                <a:tc>
                  <a:txBody>
                    <a:bodyPr/>
                    <a:lstStyle/>
                    <a:p>
                      <a:pPr marL="228600" marR="0" indent="285750" algn="ctr">
                        <a:lnSpc>
                          <a:spcPct val="150000"/>
                        </a:lnSpc>
                        <a:spcBef>
                          <a:spcPts val="0"/>
                        </a:spcBef>
                        <a:spcAft>
                          <a:spcPts val="1000"/>
                        </a:spcAft>
                      </a:pPr>
                      <a:r>
                        <a:rPr lang="id-ID" sz="1200" dirty="0">
                          <a:effectLst/>
                        </a:rPr>
                        <a:t>30</a:t>
                      </a:r>
                      <a:endParaRPr lang="en-US" sz="1100" dirty="0">
                        <a:effectLst/>
                        <a:latin typeface="Calibri"/>
                        <a:ea typeface="Calibri"/>
                        <a:cs typeface="Times New Roman"/>
                      </a:endParaRPr>
                    </a:p>
                  </a:txBody>
                  <a:tcPr marL="57153" marR="57153" marT="0" marB="0"/>
                </a:tc>
              </a:tr>
              <a:tr h="284083">
                <a:tc>
                  <a:txBody>
                    <a:bodyPr/>
                    <a:lstStyle/>
                    <a:p>
                      <a:pPr marL="0" marR="0" algn="ctr">
                        <a:lnSpc>
                          <a:spcPct val="150000"/>
                        </a:lnSpc>
                        <a:spcBef>
                          <a:spcPts val="0"/>
                        </a:spcBef>
                        <a:spcAft>
                          <a:spcPts val="1000"/>
                        </a:spcAft>
                      </a:pPr>
                      <a:r>
                        <a:rPr lang="id-ID" sz="800">
                          <a:effectLst/>
                        </a:rPr>
                        <a:t>9</a:t>
                      </a:r>
                      <a:endParaRPr lang="en-US" sz="700">
                        <a:effectLst/>
                        <a:latin typeface="Calibri"/>
                        <a:ea typeface="Calibri"/>
                        <a:cs typeface="Times New Roman"/>
                      </a:endParaRPr>
                    </a:p>
                  </a:txBody>
                  <a:tcPr marL="57153" marR="57153" marT="0" marB="0"/>
                </a:tc>
                <a:tc>
                  <a:txBody>
                    <a:bodyPr/>
                    <a:lstStyle/>
                    <a:p>
                      <a:pPr marL="228600" marR="0" indent="285750" algn="ctr">
                        <a:lnSpc>
                          <a:spcPct val="150000"/>
                        </a:lnSpc>
                        <a:spcBef>
                          <a:spcPts val="0"/>
                        </a:spcBef>
                        <a:spcAft>
                          <a:spcPts val="1000"/>
                        </a:spcAft>
                      </a:pPr>
                      <a:r>
                        <a:rPr lang="id-ID" sz="1200">
                          <a:effectLst/>
                        </a:rPr>
                        <a:t>PERINDO</a:t>
                      </a:r>
                      <a:endParaRPr lang="en-US" sz="1100">
                        <a:effectLst/>
                        <a:latin typeface="Calibri"/>
                        <a:ea typeface="Calibri"/>
                        <a:cs typeface="Times New Roman"/>
                      </a:endParaRPr>
                    </a:p>
                  </a:txBody>
                  <a:tcPr marL="57153" marR="57153" marT="0" marB="0"/>
                </a:tc>
                <a:tc>
                  <a:txBody>
                    <a:bodyPr/>
                    <a:lstStyle/>
                    <a:p>
                      <a:pPr marL="228600" marR="0" indent="285750" algn="ctr">
                        <a:lnSpc>
                          <a:spcPct val="150000"/>
                        </a:lnSpc>
                        <a:spcBef>
                          <a:spcPts val="0"/>
                        </a:spcBef>
                        <a:spcAft>
                          <a:spcPts val="1000"/>
                        </a:spcAft>
                      </a:pPr>
                      <a:r>
                        <a:rPr lang="id-ID" sz="1200" dirty="0">
                          <a:effectLst/>
                        </a:rPr>
                        <a:t>30</a:t>
                      </a:r>
                      <a:endParaRPr lang="en-US" sz="1100" dirty="0">
                        <a:effectLst/>
                        <a:latin typeface="Calibri"/>
                        <a:ea typeface="Calibri"/>
                        <a:cs typeface="Times New Roman"/>
                      </a:endParaRPr>
                    </a:p>
                  </a:txBody>
                  <a:tcPr marL="57153" marR="57153" marT="0" marB="0"/>
                </a:tc>
              </a:tr>
              <a:tr h="315188">
                <a:tc>
                  <a:txBody>
                    <a:bodyPr/>
                    <a:lstStyle/>
                    <a:p>
                      <a:pPr marL="0" marR="0" algn="ctr">
                        <a:lnSpc>
                          <a:spcPct val="150000"/>
                        </a:lnSpc>
                        <a:spcBef>
                          <a:spcPts val="0"/>
                        </a:spcBef>
                        <a:spcAft>
                          <a:spcPts val="1000"/>
                        </a:spcAft>
                      </a:pPr>
                      <a:r>
                        <a:rPr lang="id-ID" sz="800">
                          <a:effectLst/>
                        </a:rPr>
                        <a:t>10</a:t>
                      </a:r>
                      <a:endParaRPr lang="en-US" sz="700">
                        <a:effectLst/>
                        <a:latin typeface="Calibri"/>
                        <a:ea typeface="Calibri"/>
                        <a:cs typeface="Times New Roman"/>
                      </a:endParaRPr>
                    </a:p>
                  </a:txBody>
                  <a:tcPr marL="57153" marR="57153" marT="0" marB="0"/>
                </a:tc>
                <a:tc>
                  <a:txBody>
                    <a:bodyPr/>
                    <a:lstStyle/>
                    <a:p>
                      <a:pPr marL="228600" marR="0" indent="285750" algn="ctr">
                        <a:lnSpc>
                          <a:spcPct val="150000"/>
                        </a:lnSpc>
                        <a:spcBef>
                          <a:spcPts val="0"/>
                        </a:spcBef>
                        <a:spcAft>
                          <a:spcPts val="1000"/>
                        </a:spcAft>
                      </a:pPr>
                      <a:r>
                        <a:rPr lang="id-ID" sz="1200" dirty="0">
                          <a:effectLst/>
                        </a:rPr>
                        <a:t>PPP</a:t>
                      </a:r>
                      <a:endParaRPr lang="en-US" sz="1100" dirty="0">
                        <a:effectLst/>
                        <a:latin typeface="Calibri"/>
                        <a:ea typeface="Calibri"/>
                        <a:cs typeface="Times New Roman"/>
                      </a:endParaRPr>
                    </a:p>
                  </a:txBody>
                  <a:tcPr marL="57153" marR="57153" marT="0" marB="0"/>
                </a:tc>
                <a:tc>
                  <a:txBody>
                    <a:bodyPr/>
                    <a:lstStyle/>
                    <a:p>
                      <a:pPr marL="228600" marR="0" indent="285750" algn="ctr">
                        <a:lnSpc>
                          <a:spcPct val="150000"/>
                        </a:lnSpc>
                        <a:spcBef>
                          <a:spcPts val="0"/>
                        </a:spcBef>
                        <a:spcAft>
                          <a:spcPts val="1000"/>
                        </a:spcAft>
                      </a:pPr>
                      <a:r>
                        <a:rPr lang="id-ID" sz="1200" dirty="0">
                          <a:effectLst/>
                        </a:rPr>
                        <a:t>30</a:t>
                      </a:r>
                      <a:endParaRPr lang="en-US" sz="1100" dirty="0">
                        <a:effectLst/>
                        <a:latin typeface="Calibri"/>
                        <a:ea typeface="Calibri"/>
                        <a:cs typeface="Times New Roman"/>
                      </a:endParaRPr>
                    </a:p>
                  </a:txBody>
                  <a:tcPr marL="57153" marR="57153" marT="0" marB="0"/>
                </a:tc>
              </a:tr>
              <a:tr h="351987">
                <a:tc>
                  <a:txBody>
                    <a:bodyPr/>
                    <a:lstStyle/>
                    <a:p>
                      <a:pPr marL="0" marR="0" algn="ctr">
                        <a:lnSpc>
                          <a:spcPct val="150000"/>
                        </a:lnSpc>
                        <a:spcBef>
                          <a:spcPts val="0"/>
                        </a:spcBef>
                        <a:spcAft>
                          <a:spcPts val="1000"/>
                        </a:spcAft>
                      </a:pPr>
                      <a:r>
                        <a:rPr lang="id-ID" sz="800">
                          <a:effectLst/>
                        </a:rPr>
                        <a:t>11</a:t>
                      </a:r>
                      <a:endParaRPr lang="en-US" sz="700">
                        <a:effectLst/>
                        <a:latin typeface="Calibri"/>
                        <a:ea typeface="Calibri"/>
                        <a:cs typeface="Times New Roman"/>
                      </a:endParaRPr>
                    </a:p>
                  </a:txBody>
                  <a:tcPr marL="57153" marR="57153" marT="0" marB="0"/>
                </a:tc>
                <a:tc>
                  <a:txBody>
                    <a:bodyPr/>
                    <a:lstStyle/>
                    <a:p>
                      <a:pPr marL="228600" marR="0" indent="285750" algn="ctr">
                        <a:lnSpc>
                          <a:spcPct val="150000"/>
                        </a:lnSpc>
                        <a:spcBef>
                          <a:spcPts val="0"/>
                        </a:spcBef>
                        <a:spcAft>
                          <a:spcPts val="1000"/>
                        </a:spcAft>
                      </a:pPr>
                      <a:r>
                        <a:rPr lang="id-ID" sz="1200">
                          <a:effectLst/>
                        </a:rPr>
                        <a:t>PSI</a:t>
                      </a:r>
                      <a:endParaRPr lang="en-US" sz="1100">
                        <a:effectLst/>
                        <a:latin typeface="Calibri"/>
                        <a:ea typeface="Calibri"/>
                        <a:cs typeface="Times New Roman"/>
                      </a:endParaRPr>
                    </a:p>
                  </a:txBody>
                  <a:tcPr marL="57153" marR="57153" marT="0" marB="0"/>
                </a:tc>
                <a:tc>
                  <a:txBody>
                    <a:bodyPr/>
                    <a:lstStyle/>
                    <a:p>
                      <a:pPr marL="228600" marR="0" indent="285750" algn="ctr">
                        <a:lnSpc>
                          <a:spcPct val="150000"/>
                        </a:lnSpc>
                        <a:spcBef>
                          <a:spcPts val="0"/>
                        </a:spcBef>
                        <a:spcAft>
                          <a:spcPts val="1000"/>
                        </a:spcAft>
                      </a:pPr>
                      <a:r>
                        <a:rPr lang="id-ID" sz="1200" dirty="0">
                          <a:effectLst/>
                        </a:rPr>
                        <a:t>18</a:t>
                      </a:r>
                      <a:endParaRPr lang="en-US" sz="1100" dirty="0">
                        <a:effectLst/>
                        <a:latin typeface="Calibri"/>
                        <a:ea typeface="Calibri"/>
                        <a:cs typeface="Times New Roman"/>
                      </a:endParaRPr>
                    </a:p>
                  </a:txBody>
                  <a:tcPr marL="57153" marR="57153" marT="0" marB="0"/>
                </a:tc>
              </a:tr>
              <a:tr h="320027">
                <a:tc>
                  <a:txBody>
                    <a:bodyPr/>
                    <a:lstStyle/>
                    <a:p>
                      <a:pPr marL="0" marR="0" algn="ctr">
                        <a:lnSpc>
                          <a:spcPct val="150000"/>
                        </a:lnSpc>
                        <a:spcBef>
                          <a:spcPts val="0"/>
                        </a:spcBef>
                        <a:spcAft>
                          <a:spcPts val="1000"/>
                        </a:spcAft>
                      </a:pPr>
                      <a:r>
                        <a:rPr lang="id-ID" sz="800">
                          <a:effectLst/>
                        </a:rPr>
                        <a:t>12</a:t>
                      </a:r>
                      <a:endParaRPr lang="en-US" sz="700">
                        <a:effectLst/>
                        <a:latin typeface="Calibri"/>
                        <a:ea typeface="Calibri"/>
                        <a:cs typeface="Times New Roman"/>
                      </a:endParaRPr>
                    </a:p>
                  </a:txBody>
                  <a:tcPr marL="57153" marR="57153" marT="0" marB="0"/>
                </a:tc>
                <a:tc>
                  <a:txBody>
                    <a:bodyPr/>
                    <a:lstStyle/>
                    <a:p>
                      <a:pPr marL="228600" marR="0" indent="285750" algn="ctr">
                        <a:lnSpc>
                          <a:spcPct val="150000"/>
                        </a:lnSpc>
                        <a:spcBef>
                          <a:spcPts val="0"/>
                        </a:spcBef>
                        <a:spcAft>
                          <a:spcPts val="1000"/>
                        </a:spcAft>
                      </a:pPr>
                      <a:r>
                        <a:rPr lang="id-ID" sz="1200">
                          <a:effectLst/>
                        </a:rPr>
                        <a:t>PAN</a:t>
                      </a:r>
                      <a:endParaRPr lang="en-US" sz="1100">
                        <a:effectLst/>
                        <a:latin typeface="Calibri"/>
                        <a:ea typeface="Calibri"/>
                        <a:cs typeface="Times New Roman"/>
                      </a:endParaRPr>
                    </a:p>
                  </a:txBody>
                  <a:tcPr marL="57153" marR="57153" marT="0" marB="0"/>
                </a:tc>
                <a:tc>
                  <a:txBody>
                    <a:bodyPr/>
                    <a:lstStyle/>
                    <a:p>
                      <a:pPr marL="228600" marR="0" indent="285750" algn="ctr">
                        <a:lnSpc>
                          <a:spcPct val="150000"/>
                        </a:lnSpc>
                        <a:spcBef>
                          <a:spcPts val="0"/>
                        </a:spcBef>
                        <a:spcAft>
                          <a:spcPts val="1000"/>
                        </a:spcAft>
                      </a:pPr>
                      <a:r>
                        <a:rPr lang="id-ID" sz="1200" dirty="0">
                          <a:effectLst/>
                        </a:rPr>
                        <a:t>26</a:t>
                      </a:r>
                      <a:endParaRPr lang="en-US" sz="1100" dirty="0">
                        <a:effectLst/>
                        <a:latin typeface="Calibri"/>
                        <a:ea typeface="Calibri"/>
                        <a:cs typeface="Times New Roman"/>
                      </a:endParaRPr>
                    </a:p>
                  </a:txBody>
                  <a:tcPr marL="57153" marR="57153" marT="0" marB="0"/>
                </a:tc>
              </a:tr>
              <a:tr h="383947">
                <a:tc>
                  <a:txBody>
                    <a:bodyPr/>
                    <a:lstStyle/>
                    <a:p>
                      <a:pPr marL="0" marR="0" algn="ctr">
                        <a:lnSpc>
                          <a:spcPct val="150000"/>
                        </a:lnSpc>
                        <a:spcBef>
                          <a:spcPts val="0"/>
                        </a:spcBef>
                        <a:spcAft>
                          <a:spcPts val="1000"/>
                        </a:spcAft>
                      </a:pPr>
                      <a:r>
                        <a:rPr lang="id-ID" sz="800">
                          <a:effectLst/>
                        </a:rPr>
                        <a:t>13</a:t>
                      </a:r>
                      <a:endParaRPr lang="en-US" sz="700">
                        <a:effectLst/>
                        <a:latin typeface="Calibri"/>
                        <a:ea typeface="Calibri"/>
                        <a:cs typeface="Times New Roman"/>
                      </a:endParaRPr>
                    </a:p>
                  </a:txBody>
                  <a:tcPr marL="57153" marR="57153" marT="0" marB="0"/>
                </a:tc>
                <a:tc>
                  <a:txBody>
                    <a:bodyPr/>
                    <a:lstStyle/>
                    <a:p>
                      <a:pPr marL="228600" marR="0" indent="285750" algn="ctr">
                        <a:lnSpc>
                          <a:spcPct val="150000"/>
                        </a:lnSpc>
                        <a:spcBef>
                          <a:spcPts val="0"/>
                        </a:spcBef>
                        <a:spcAft>
                          <a:spcPts val="1000"/>
                        </a:spcAft>
                      </a:pPr>
                      <a:r>
                        <a:rPr lang="id-ID" sz="1200">
                          <a:effectLst/>
                        </a:rPr>
                        <a:t>HANURA</a:t>
                      </a:r>
                      <a:endParaRPr lang="en-US" sz="1100">
                        <a:effectLst/>
                        <a:latin typeface="Calibri"/>
                        <a:ea typeface="Calibri"/>
                        <a:cs typeface="Times New Roman"/>
                      </a:endParaRPr>
                    </a:p>
                  </a:txBody>
                  <a:tcPr marL="57153" marR="57153" marT="0" marB="0"/>
                </a:tc>
                <a:tc>
                  <a:txBody>
                    <a:bodyPr/>
                    <a:lstStyle/>
                    <a:p>
                      <a:pPr marL="228600" marR="0" indent="285750" algn="ctr">
                        <a:lnSpc>
                          <a:spcPct val="150000"/>
                        </a:lnSpc>
                        <a:spcBef>
                          <a:spcPts val="0"/>
                        </a:spcBef>
                        <a:spcAft>
                          <a:spcPts val="1000"/>
                        </a:spcAft>
                      </a:pPr>
                      <a:r>
                        <a:rPr lang="id-ID" sz="1200" dirty="0">
                          <a:effectLst/>
                        </a:rPr>
                        <a:t>30</a:t>
                      </a:r>
                      <a:endParaRPr lang="en-US" sz="1100" dirty="0">
                        <a:effectLst/>
                        <a:latin typeface="Calibri"/>
                        <a:ea typeface="Calibri"/>
                        <a:cs typeface="Times New Roman"/>
                      </a:endParaRPr>
                    </a:p>
                  </a:txBody>
                  <a:tcPr marL="57153" marR="57153" marT="0" marB="0"/>
                </a:tc>
              </a:tr>
              <a:tr h="284083">
                <a:tc>
                  <a:txBody>
                    <a:bodyPr/>
                    <a:lstStyle/>
                    <a:p>
                      <a:pPr marL="0" marR="0" algn="ctr">
                        <a:lnSpc>
                          <a:spcPct val="150000"/>
                        </a:lnSpc>
                        <a:spcBef>
                          <a:spcPts val="0"/>
                        </a:spcBef>
                        <a:spcAft>
                          <a:spcPts val="1000"/>
                        </a:spcAft>
                      </a:pPr>
                      <a:r>
                        <a:rPr lang="id-ID" sz="800">
                          <a:effectLst/>
                        </a:rPr>
                        <a:t>14</a:t>
                      </a:r>
                      <a:endParaRPr lang="en-US" sz="700">
                        <a:effectLst/>
                        <a:latin typeface="Calibri"/>
                        <a:ea typeface="Calibri"/>
                        <a:cs typeface="Times New Roman"/>
                      </a:endParaRPr>
                    </a:p>
                  </a:txBody>
                  <a:tcPr marL="57153" marR="57153" marT="0" marB="0"/>
                </a:tc>
                <a:tc>
                  <a:txBody>
                    <a:bodyPr/>
                    <a:lstStyle/>
                    <a:p>
                      <a:pPr marL="228600" marR="0" indent="285750" algn="ctr">
                        <a:lnSpc>
                          <a:spcPct val="150000"/>
                        </a:lnSpc>
                        <a:spcBef>
                          <a:spcPts val="0"/>
                        </a:spcBef>
                        <a:spcAft>
                          <a:spcPts val="1000"/>
                        </a:spcAft>
                      </a:pPr>
                      <a:r>
                        <a:rPr lang="id-ID" sz="1200">
                          <a:effectLst/>
                        </a:rPr>
                        <a:t>DEMOKRAT</a:t>
                      </a:r>
                      <a:endParaRPr lang="en-US" sz="1100">
                        <a:effectLst/>
                        <a:latin typeface="Calibri"/>
                        <a:ea typeface="Calibri"/>
                        <a:cs typeface="Times New Roman"/>
                      </a:endParaRPr>
                    </a:p>
                  </a:txBody>
                  <a:tcPr marL="57153" marR="57153" marT="0" marB="0"/>
                </a:tc>
                <a:tc>
                  <a:txBody>
                    <a:bodyPr/>
                    <a:lstStyle/>
                    <a:p>
                      <a:pPr marL="228600" marR="0" indent="285750" algn="ctr">
                        <a:lnSpc>
                          <a:spcPct val="150000"/>
                        </a:lnSpc>
                        <a:spcBef>
                          <a:spcPts val="0"/>
                        </a:spcBef>
                        <a:spcAft>
                          <a:spcPts val="1000"/>
                        </a:spcAft>
                      </a:pPr>
                      <a:r>
                        <a:rPr lang="id-ID" sz="1200" dirty="0">
                          <a:effectLst/>
                        </a:rPr>
                        <a:t>30</a:t>
                      </a:r>
                      <a:endParaRPr lang="en-US" sz="1100" dirty="0">
                        <a:effectLst/>
                        <a:latin typeface="Calibri"/>
                        <a:ea typeface="Calibri"/>
                        <a:cs typeface="Times New Roman"/>
                      </a:endParaRPr>
                    </a:p>
                  </a:txBody>
                  <a:tcPr marL="57153" marR="57153" marT="0" marB="0"/>
                </a:tc>
              </a:tr>
              <a:tr h="284083">
                <a:tc>
                  <a:txBody>
                    <a:bodyPr/>
                    <a:lstStyle/>
                    <a:p>
                      <a:pPr marL="0" marR="0" algn="ctr">
                        <a:lnSpc>
                          <a:spcPct val="150000"/>
                        </a:lnSpc>
                        <a:spcBef>
                          <a:spcPts val="0"/>
                        </a:spcBef>
                        <a:spcAft>
                          <a:spcPts val="1000"/>
                        </a:spcAft>
                      </a:pPr>
                      <a:r>
                        <a:rPr lang="id-ID" sz="800">
                          <a:effectLst/>
                        </a:rPr>
                        <a:t>19</a:t>
                      </a:r>
                      <a:endParaRPr lang="en-US" sz="700">
                        <a:effectLst/>
                        <a:latin typeface="Calibri"/>
                        <a:ea typeface="Calibri"/>
                        <a:cs typeface="Times New Roman"/>
                      </a:endParaRPr>
                    </a:p>
                  </a:txBody>
                  <a:tcPr marL="57153" marR="57153" marT="0" marB="0"/>
                </a:tc>
                <a:tc>
                  <a:txBody>
                    <a:bodyPr/>
                    <a:lstStyle/>
                    <a:p>
                      <a:pPr marL="228600" marR="0" indent="285750" algn="ctr">
                        <a:lnSpc>
                          <a:spcPct val="150000"/>
                        </a:lnSpc>
                        <a:spcBef>
                          <a:spcPts val="0"/>
                        </a:spcBef>
                        <a:spcAft>
                          <a:spcPts val="1000"/>
                        </a:spcAft>
                      </a:pPr>
                      <a:r>
                        <a:rPr lang="id-ID" sz="1200">
                          <a:effectLst/>
                        </a:rPr>
                        <a:t>PBB</a:t>
                      </a:r>
                      <a:endParaRPr lang="en-US" sz="1100">
                        <a:effectLst/>
                        <a:latin typeface="Calibri"/>
                        <a:ea typeface="Calibri"/>
                        <a:cs typeface="Times New Roman"/>
                      </a:endParaRPr>
                    </a:p>
                  </a:txBody>
                  <a:tcPr marL="57153" marR="57153" marT="0" marB="0"/>
                </a:tc>
                <a:tc>
                  <a:txBody>
                    <a:bodyPr/>
                    <a:lstStyle/>
                    <a:p>
                      <a:pPr marL="228600" marR="0" indent="285750" algn="ctr">
                        <a:lnSpc>
                          <a:spcPct val="150000"/>
                        </a:lnSpc>
                        <a:spcBef>
                          <a:spcPts val="0"/>
                        </a:spcBef>
                        <a:spcAft>
                          <a:spcPts val="1000"/>
                        </a:spcAft>
                      </a:pPr>
                      <a:r>
                        <a:rPr lang="id-ID" sz="1200" dirty="0">
                          <a:effectLst/>
                        </a:rPr>
                        <a:t>25</a:t>
                      </a:r>
                      <a:endParaRPr lang="en-US" sz="1100" dirty="0">
                        <a:effectLst/>
                        <a:latin typeface="Calibri"/>
                        <a:ea typeface="Calibri"/>
                        <a:cs typeface="Times New Roman"/>
                      </a:endParaRPr>
                    </a:p>
                  </a:txBody>
                  <a:tcPr marL="57153" marR="57153" marT="0" marB="0"/>
                </a:tc>
              </a:tr>
              <a:tr h="311802">
                <a:tc>
                  <a:txBody>
                    <a:bodyPr/>
                    <a:lstStyle/>
                    <a:p>
                      <a:pPr marL="0" marR="0" algn="ctr">
                        <a:lnSpc>
                          <a:spcPct val="150000"/>
                        </a:lnSpc>
                        <a:spcBef>
                          <a:spcPts val="0"/>
                        </a:spcBef>
                        <a:spcAft>
                          <a:spcPts val="1000"/>
                        </a:spcAft>
                      </a:pPr>
                      <a:r>
                        <a:rPr lang="id-ID" sz="800">
                          <a:effectLst/>
                        </a:rPr>
                        <a:t>20</a:t>
                      </a:r>
                      <a:endParaRPr lang="en-US" sz="700">
                        <a:effectLst/>
                        <a:latin typeface="Calibri"/>
                        <a:ea typeface="Calibri"/>
                        <a:cs typeface="Times New Roman"/>
                      </a:endParaRPr>
                    </a:p>
                  </a:txBody>
                  <a:tcPr marL="57153" marR="57153" marT="0" marB="0"/>
                </a:tc>
                <a:tc>
                  <a:txBody>
                    <a:bodyPr/>
                    <a:lstStyle/>
                    <a:p>
                      <a:pPr marL="228600" marR="0" indent="285750" algn="ctr">
                        <a:lnSpc>
                          <a:spcPct val="150000"/>
                        </a:lnSpc>
                        <a:spcBef>
                          <a:spcPts val="0"/>
                        </a:spcBef>
                        <a:spcAft>
                          <a:spcPts val="1000"/>
                        </a:spcAft>
                      </a:pPr>
                      <a:r>
                        <a:rPr lang="id-ID" sz="1200">
                          <a:effectLst/>
                        </a:rPr>
                        <a:t>PKPI</a:t>
                      </a:r>
                      <a:endParaRPr lang="en-US" sz="1100">
                        <a:effectLst/>
                        <a:latin typeface="Calibri"/>
                        <a:ea typeface="Calibri"/>
                        <a:cs typeface="Times New Roman"/>
                      </a:endParaRPr>
                    </a:p>
                  </a:txBody>
                  <a:tcPr marL="57153" marR="57153" marT="0" marB="0"/>
                </a:tc>
                <a:tc>
                  <a:txBody>
                    <a:bodyPr/>
                    <a:lstStyle/>
                    <a:p>
                      <a:pPr marL="228600" marR="0" indent="285750" algn="ctr">
                        <a:lnSpc>
                          <a:spcPct val="150000"/>
                        </a:lnSpc>
                        <a:spcBef>
                          <a:spcPts val="0"/>
                        </a:spcBef>
                        <a:spcAft>
                          <a:spcPts val="1000"/>
                        </a:spcAft>
                      </a:pPr>
                      <a:r>
                        <a:rPr lang="id-ID" sz="1200" dirty="0">
                          <a:effectLst/>
                        </a:rPr>
                        <a:t>30</a:t>
                      </a:r>
                      <a:endParaRPr lang="en-US" sz="1100" dirty="0">
                        <a:effectLst/>
                        <a:latin typeface="Calibri"/>
                        <a:ea typeface="Calibri"/>
                        <a:cs typeface="Times New Roman"/>
                      </a:endParaRPr>
                    </a:p>
                  </a:txBody>
                  <a:tcPr marL="57153" marR="57153" marT="0" marB="0"/>
                </a:tc>
              </a:tr>
              <a:tr h="284083">
                <a:tc>
                  <a:txBody>
                    <a:bodyPr/>
                    <a:lstStyle/>
                    <a:p>
                      <a:pPr>
                        <a:lnSpc>
                          <a:spcPct val="115000"/>
                        </a:lnSpc>
                      </a:pPr>
                      <a:endParaRPr lang="en-US" sz="700">
                        <a:effectLst/>
                        <a:latin typeface="Calibri"/>
                        <a:cs typeface="Times New Roman"/>
                      </a:endParaRPr>
                    </a:p>
                  </a:txBody>
                  <a:tcPr marL="57153" marR="57153" marT="0" marB="0"/>
                </a:tc>
                <a:tc>
                  <a:txBody>
                    <a:bodyPr/>
                    <a:lstStyle/>
                    <a:p>
                      <a:pPr marL="228600" marR="0" indent="285750" algn="ctr">
                        <a:lnSpc>
                          <a:spcPct val="150000"/>
                        </a:lnSpc>
                        <a:spcBef>
                          <a:spcPts val="0"/>
                        </a:spcBef>
                        <a:spcAft>
                          <a:spcPts val="1000"/>
                        </a:spcAft>
                      </a:pPr>
                      <a:r>
                        <a:rPr lang="id-ID" sz="1200">
                          <a:effectLst/>
                        </a:rPr>
                        <a:t>JUMLAH</a:t>
                      </a:r>
                      <a:endParaRPr lang="en-US" sz="1100">
                        <a:effectLst/>
                        <a:latin typeface="Calibri"/>
                        <a:ea typeface="Calibri"/>
                        <a:cs typeface="Times New Roman"/>
                      </a:endParaRPr>
                    </a:p>
                  </a:txBody>
                  <a:tcPr marL="57153" marR="57153" marT="0" marB="0"/>
                </a:tc>
                <a:tc>
                  <a:txBody>
                    <a:bodyPr/>
                    <a:lstStyle/>
                    <a:p>
                      <a:pPr marL="228600" marR="0" indent="285750" algn="ctr">
                        <a:lnSpc>
                          <a:spcPct val="150000"/>
                        </a:lnSpc>
                        <a:spcBef>
                          <a:spcPts val="0"/>
                        </a:spcBef>
                        <a:spcAft>
                          <a:spcPts val="1000"/>
                        </a:spcAft>
                      </a:pPr>
                      <a:r>
                        <a:rPr lang="id-ID" sz="1200" dirty="0">
                          <a:effectLst/>
                        </a:rPr>
                        <a:t>425</a:t>
                      </a:r>
                      <a:endParaRPr lang="en-US" sz="1100" dirty="0">
                        <a:effectLst/>
                        <a:latin typeface="Calibri"/>
                        <a:ea typeface="Calibri"/>
                        <a:cs typeface="Times New Roman"/>
                      </a:endParaRPr>
                    </a:p>
                  </a:txBody>
                  <a:tcPr marL="57153" marR="57153" marT="0" marB="0"/>
                </a:tc>
              </a:tr>
            </a:tbl>
          </a:graphicData>
        </a:graphic>
      </p:graphicFrame>
      <p:sp>
        <p:nvSpPr>
          <p:cNvPr id="4" name="Rectangle 3"/>
          <p:cNvSpPr/>
          <p:nvPr/>
        </p:nvSpPr>
        <p:spPr>
          <a:xfrm>
            <a:off x="2031739" y="152435"/>
            <a:ext cx="5974246" cy="433060"/>
          </a:xfrm>
          <a:prstGeom prst="rect">
            <a:avLst/>
          </a:prstGeom>
        </p:spPr>
        <p:txBody>
          <a:bodyPr wrap="none" lIns="108830" tIns="54416" rIns="108830" bIns="54416">
            <a:spAutoFit/>
          </a:bodyPr>
          <a:lstStyle/>
          <a:p>
            <a:r>
              <a:rPr lang="en-US" b="1" dirty="0" err="1"/>
              <a:t>Hasil</a:t>
            </a:r>
            <a:r>
              <a:rPr lang="en-US" b="1" dirty="0"/>
              <a:t> </a:t>
            </a:r>
            <a:r>
              <a:rPr lang="en-US" b="1" dirty="0" err="1" smtClean="0"/>
              <a:t>Pengawasan</a:t>
            </a:r>
            <a:r>
              <a:rPr lang="en-US" b="1" dirty="0" smtClean="0"/>
              <a:t> DCT </a:t>
            </a:r>
            <a:r>
              <a:rPr lang="en-US" b="1" dirty="0" err="1" smtClean="0"/>
              <a:t>Anggota</a:t>
            </a:r>
            <a:r>
              <a:rPr lang="en-US" b="1" dirty="0" smtClean="0"/>
              <a:t> DPRD </a:t>
            </a:r>
            <a:r>
              <a:rPr lang="en-US" b="1" dirty="0" err="1" smtClean="0"/>
              <a:t>Kab</a:t>
            </a:r>
            <a:r>
              <a:rPr lang="en-US" b="1" dirty="0" smtClean="0"/>
              <a:t>. </a:t>
            </a:r>
            <a:r>
              <a:rPr lang="en-US" b="1" dirty="0" err="1" smtClean="0"/>
              <a:t>Sigi</a:t>
            </a:r>
            <a:endParaRPr lang="en-US" dirty="0"/>
          </a:p>
        </p:txBody>
      </p:sp>
    </p:spTree>
    <p:extLst>
      <p:ext uri="{BB962C8B-B14F-4D97-AF65-F5344CB8AC3E}">
        <p14:creationId xmlns:p14="http://schemas.microsoft.com/office/powerpoint/2010/main" val="2355834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9756" y="81416"/>
            <a:ext cx="10066450" cy="6813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3. PENGAWASAN TAHAPAN PENCALONAN ANGGOTA DPRD KABUPATEN</a:t>
            </a:r>
            <a:endParaRPr lang="en-US" dirty="0"/>
          </a:p>
        </p:txBody>
      </p:sp>
      <p:sp>
        <p:nvSpPr>
          <p:cNvPr id="2" name="Rounded Rectangle 1"/>
          <p:cNvSpPr/>
          <p:nvPr/>
        </p:nvSpPr>
        <p:spPr>
          <a:xfrm>
            <a:off x="2285206" y="915194"/>
            <a:ext cx="64008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DINAMIKA DAN PERMASALAHAN</a:t>
            </a:r>
          </a:p>
        </p:txBody>
      </p:sp>
      <p:sp>
        <p:nvSpPr>
          <p:cNvPr id="7" name="Down Arrow 6"/>
          <p:cNvSpPr/>
          <p:nvPr/>
        </p:nvSpPr>
        <p:spPr>
          <a:xfrm>
            <a:off x="5333206" y="1905794"/>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370806" y="2884202"/>
            <a:ext cx="9220200" cy="37459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8162" indent="-408162">
              <a:buFont typeface="+mj-lt"/>
              <a:buAutoNum type="arabicPeriod"/>
            </a:pPr>
            <a:r>
              <a:rPr lang="en-US" sz="2400" dirty="0" err="1"/>
              <a:t>Pemenuhan</a:t>
            </a:r>
            <a:r>
              <a:rPr lang="en-US" sz="2400" dirty="0"/>
              <a:t> 30% </a:t>
            </a:r>
            <a:r>
              <a:rPr lang="en-US" sz="2400" dirty="0" err="1"/>
              <a:t>keterpenuhan</a:t>
            </a:r>
            <a:r>
              <a:rPr lang="en-US" sz="2400" dirty="0"/>
              <a:t> </a:t>
            </a:r>
            <a:r>
              <a:rPr lang="en-US" sz="2400" dirty="0" err="1"/>
              <a:t>Calon</a:t>
            </a:r>
            <a:r>
              <a:rPr lang="en-US" sz="2400" dirty="0"/>
              <a:t> </a:t>
            </a:r>
            <a:r>
              <a:rPr lang="en-US" sz="2400" dirty="0" err="1"/>
              <a:t>Anggota</a:t>
            </a:r>
            <a:r>
              <a:rPr lang="en-US" sz="2400" dirty="0"/>
              <a:t> DPRD </a:t>
            </a:r>
            <a:r>
              <a:rPr lang="en-US" sz="2400" dirty="0" err="1"/>
              <a:t>Perempuan</a:t>
            </a:r>
            <a:r>
              <a:rPr lang="en-US" sz="2400" dirty="0"/>
              <a:t> </a:t>
            </a:r>
            <a:r>
              <a:rPr lang="en-US" sz="2400" dirty="0" err="1"/>
              <a:t>dalam</a:t>
            </a:r>
            <a:r>
              <a:rPr lang="en-US" sz="2400" dirty="0"/>
              <a:t> 1 </a:t>
            </a:r>
            <a:r>
              <a:rPr lang="en-US" sz="2400" dirty="0" err="1"/>
              <a:t>Dapil</a:t>
            </a:r>
            <a:r>
              <a:rPr lang="en-US" sz="2400" dirty="0"/>
              <a:t> yang </a:t>
            </a:r>
            <a:r>
              <a:rPr lang="en-US" sz="2400" dirty="0" err="1"/>
              <a:t>masih</a:t>
            </a:r>
            <a:r>
              <a:rPr lang="en-US" sz="2400" dirty="0"/>
              <a:t> </a:t>
            </a:r>
            <a:r>
              <a:rPr lang="en-US" sz="2400" dirty="0" err="1"/>
              <a:t>sulit</a:t>
            </a:r>
            <a:r>
              <a:rPr lang="en-US" sz="2400" dirty="0"/>
              <a:t> </a:t>
            </a:r>
            <a:r>
              <a:rPr lang="en-US" sz="2400" dirty="0" err="1"/>
              <a:t>dipenuhi</a:t>
            </a:r>
            <a:r>
              <a:rPr lang="en-US" sz="2400" dirty="0"/>
              <a:t> </a:t>
            </a:r>
            <a:r>
              <a:rPr lang="en-US" sz="2400" dirty="0" err="1"/>
              <a:t>oleh</a:t>
            </a:r>
            <a:r>
              <a:rPr lang="en-US" sz="2400" dirty="0"/>
              <a:t> </a:t>
            </a:r>
            <a:r>
              <a:rPr lang="en-US" sz="2400" dirty="0" err="1"/>
              <a:t>beberapa</a:t>
            </a:r>
            <a:r>
              <a:rPr lang="en-US" sz="2400" dirty="0"/>
              <a:t> </a:t>
            </a:r>
            <a:r>
              <a:rPr lang="en-US" sz="2400" dirty="0" err="1"/>
              <a:t>Parpol</a:t>
            </a:r>
            <a:r>
              <a:rPr lang="en-US" sz="2400" dirty="0"/>
              <a:t> </a:t>
            </a:r>
            <a:r>
              <a:rPr lang="en-US" sz="2400" dirty="0" err="1"/>
              <a:t>Peserta</a:t>
            </a:r>
            <a:r>
              <a:rPr lang="en-US" sz="2400" dirty="0"/>
              <a:t> </a:t>
            </a:r>
            <a:r>
              <a:rPr lang="en-US" sz="2400" dirty="0" err="1" smtClean="0"/>
              <a:t>Pemilu</a:t>
            </a:r>
            <a:endParaRPr lang="en-US" sz="2400" dirty="0"/>
          </a:p>
          <a:p>
            <a:pPr marL="408162" indent="-408162">
              <a:buFont typeface="+mj-lt"/>
              <a:buAutoNum type="arabicPeriod"/>
            </a:pPr>
            <a:r>
              <a:rPr lang="en-US" sz="2400" dirty="0" err="1"/>
              <a:t>Kesadaran</a:t>
            </a:r>
            <a:r>
              <a:rPr lang="en-US" sz="2400" dirty="0"/>
              <a:t> </a:t>
            </a:r>
            <a:r>
              <a:rPr lang="en-US" sz="2400" dirty="0" err="1"/>
              <a:t>Partai</a:t>
            </a:r>
            <a:r>
              <a:rPr lang="en-US" sz="2400" dirty="0"/>
              <a:t> </a:t>
            </a:r>
            <a:r>
              <a:rPr lang="en-US" sz="2400" dirty="0" err="1"/>
              <a:t>Politik</a:t>
            </a:r>
            <a:r>
              <a:rPr lang="en-US" sz="2400" dirty="0"/>
              <a:t> </a:t>
            </a:r>
            <a:r>
              <a:rPr lang="en-US" sz="2400" dirty="0" err="1"/>
              <a:t>dalam</a:t>
            </a:r>
            <a:r>
              <a:rPr lang="en-US" sz="2400" dirty="0"/>
              <a:t> </a:t>
            </a:r>
            <a:r>
              <a:rPr lang="en-US" sz="2400" dirty="0" err="1"/>
              <a:t>melengkapi</a:t>
            </a:r>
            <a:r>
              <a:rPr lang="en-US" sz="2400" dirty="0"/>
              <a:t> </a:t>
            </a:r>
            <a:r>
              <a:rPr lang="en-US" sz="2400" dirty="0" err="1"/>
              <a:t>Berkas</a:t>
            </a:r>
            <a:r>
              <a:rPr lang="en-US" sz="2400" dirty="0"/>
              <a:t> </a:t>
            </a:r>
            <a:r>
              <a:rPr lang="en-US" sz="2400" dirty="0" err="1"/>
              <a:t>Bakal</a:t>
            </a:r>
            <a:r>
              <a:rPr lang="en-US" sz="2400" dirty="0"/>
              <a:t> </a:t>
            </a:r>
            <a:r>
              <a:rPr lang="en-US" sz="2400" dirty="0" err="1"/>
              <a:t>Calon</a:t>
            </a:r>
            <a:r>
              <a:rPr lang="en-US" sz="2400" dirty="0"/>
              <a:t> </a:t>
            </a:r>
            <a:r>
              <a:rPr lang="en-US" sz="2400" dirty="0" err="1"/>
              <a:t>Anggota</a:t>
            </a:r>
            <a:r>
              <a:rPr lang="en-US" sz="2400" dirty="0"/>
              <a:t> DPRD yang </a:t>
            </a:r>
            <a:r>
              <a:rPr lang="en-US" sz="2400" dirty="0" err="1"/>
              <a:t>masih</a:t>
            </a:r>
            <a:r>
              <a:rPr lang="en-US" sz="2400" dirty="0"/>
              <a:t> </a:t>
            </a:r>
            <a:r>
              <a:rPr lang="en-US" sz="2400" dirty="0" err="1"/>
              <a:t>kurang</a:t>
            </a:r>
            <a:r>
              <a:rPr lang="en-US" sz="2400" dirty="0"/>
              <a:t>.</a:t>
            </a:r>
          </a:p>
          <a:p>
            <a:pPr marL="408162" indent="-408162">
              <a:buFont typeface="+mj-lt"/>
              <a:buAutoNum type="arabicPeriod"/>
            </a:pPr>
            <a:r>
              <a:rPr lang="en-US" sz="2400" dirty="0" err="1"/>
              <a:t>Terdapat</a:t>
            </a:r>
            <a:r>
              <a:rPr lang="en-US" sz="2400" dirty="0"/>
              <a:t> </a:t>
            </a:r>
            <a:r>
              <a:rPr lang="en-US" sz="2400" dirty="0" err="1"/>
              <a:t>Kepala</a:t>
            </a:r>
            <a:r>
              <a:rPr lang="en-US" sz="2400" dirty="0"/>
              <a:t> </a:t>
            </a:r>
            <a:r>
              <a:rPr lang="en-US" sz="2400" dirty="0" err="1"/>
              <a:t>Desa</a:t>
            </a:r>
            <a:r>
              <a:rPr lang="en-US" sz="2400" dirty="0"/>
              <a:t> </a:t>
            </a:r>
            <a:r>
              <a:rPr lang="en-US" sz="2400" dirty="0" err="1"/>
              <a:t>dan</a:t>
            </a:r>
            <a:r>
              <a:rPr lang="en-US" sz="2400" dirty="0"/>
              <a:t> BPD yang </a:t>
            </a:r>
            <a:r>
              <a:rPr lang="en-US" sz="2400" dirty="0" err="1"/>
              <a:t>tidak</a:t>
            </a:r>
            <a:r>
              <a:rPr lang="en-US" sz="2400" dirty="0"/>
              <a:t> </a:t>
            </a:r>
            <a:r>
              <a:rPr lang="en-US" sz="2400" dirty="0" err="1"/>
              <a:t>mengurus</a:t>
            </a:r>
            <a:r>
              <a:rPr lang="en-US" sz="2400" dirty="0"/>
              <a:t> </a:t>
            </a:r>
            <a:r>
              <a:rPr lang="en-US" sz="2400" dirty="0" err="1"/>
              <a:t>Surat</a:t>
            </a:r>
            <a:r>
              <a:rPr lang="en-US" sz="2400" dirty="0"/>
              <a:t> </a:t>
            </a:r>
            <a:r>
              <a:rPr lang="en-US" sz="2400" dirty="0" err="1"/>
              <a:t>Pengunduran</a:t>
            </a:r>
            <a:r>
              <a:rPr lang="en-US" sz="2400" dirty="0"/>
              <a:t> </a:t>
            </a:r>
            <a:r>
              <a:rPr lang="en-US" sz="2400" dirty="0" err="1"/>
              <a:t>Diri</a:t>
            </a:r>
            <a:endParaRPr lang="en-US" sz="2400" dirty="0"/>
          </a:p>
        </p:txBody>
      </p:sp>
    </p:spTree>
    <p:extLst>
      <p:ext uri="{BB962C8B-B14F-4D97-AF65-F5344CB8AC3E}">
        <p14:creationId xmlns:p14="http://schemas.microsoft.com/office/powerpoint/2010/main" val="466721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8806" y="381794"/>
            <a:ext cx="7543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4. PENGAWASAN TAHAPAN KAMPANYE</a:t>
            </a:r>
            <a:endParaRPr lang="en-US" dirty="0"/>
          </a:p>
        </p:txBody>
      </p:sp>
      <p:sp>
        <p:nvSpPr>
          <p:cNvPr id="4" name="Rectangle 3"/>
          <p:cNvSpPr/>
          <p:nvPr/>
        </p:nvSpPr>
        <p:spPr>
          <a:xfrm>
            <a:off x="608806" y="1301653"/>
            <a:ext cx="9549751" cy="433060"/>
          </a:xfrm>
          <a:prstGeom prst="rect">
            <a:avLst/>
          </a:prstGeom>
        </p:spPr>
        <p:txBody>
          <a:bodyPr wrap="square" lIns="108830" tIns="54416" rIns="108830" bIns="54416">
            <a:spAutoFit/>
          </a:bodyPr>
          <a:lstStyle/>
          <a:p>
            <a:pPr lvl="0"/>
            <a:r>
              <a:rPr lang="en-US" b="1" dirty="0" err="1"/>
              <a:t>Hasil</a:t>
            </a:r>
            <a:r>
              <a:rPr lang="en-US" b="1" dirty="0"/>
              <a:t> – </a:t>
            </a:r>
            <a:r>
              <a:rPr lang="en-US" b="1" dirty="0" err="1"/>
              <a:t>hasil</a:t>
            </a:r>
            <a:r>
              <a:rPr lang="en-US" b="1" dirty="0"/>
              <a:t> </a:t>
            </a:r>
            <a:r>
              <a:rPr lang="en-US" b="1" dirty="0" err="1" smtClean="0"/>
              <a:t>Pengawasan</a:t>
            </a:r>
            <a:r>
              <a:rPr lang="en-US" b="1" dirty="0" smtClean="0"/>
              <a:t> </a:t>
            </a:r>
            <a:r>
              <a:rPr lang="en-US" b="1" dirty="0" err="1" smtClean="0"/>
              <a:t>Tahapan</a:t>
            </a:r>
            <a:r>
              <a:rPr lang="en-US" b="1" dirty="0" smtClean="0"/>
              <a:t> </a:t>
            </a:r>
            <a:r>
              <a:rPr lang="en-US" b="1" dirty="0" err="1" smtClean="0"/>
              <a:t>Kampanye</a:t>
            </a:r>
            <a:endParaRPr lang="en-US" dirty="0"/>
          </a:p>
        </p:txBody>
      </p:sp>
      <p:graphicFrame>
        <p:nvGraphicFramePr>
          <p:cNvPr id="5" name="Chart 4"/>
          <p:cNvGraphicFramePr/>
          <p:nvPr>
            <p:extLst>
              <p:ext uri="{D42A27DB-BD31-4B8C-83A1-F6EECF244321}">
                <p14:modId xmlns:p14="http://schemas.microsoft.com/office/powerpoint/2010/main" val="2288792444"/>
              </p:ext>
            </p:extLst>
          </p:nvPr>
        </p:nvGraphicFramePr>
        <p:xfrm>
          <a:off x="1422216" y="2438965"/>
          <a:ext cx="9549157" cy="3810882"/>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1904207" y="2057879"/>
            <a:ext cx="7543366" cy="756226"/>
          </a:xfrm>
          <a:prstGeom prst="rect">
            <a:avLst/>
          </a:prstGeom>
        </p:spPr>
        <p:txBody>
          <a:bodyPr wrap="square" lIns="108830" tIns="54416" rIns="108830" bIns="54416">
            <a:spAutoFit/>
          </a:bodyPr>
          <a:lstStyle/>
          <a:p>
            <a:pPr lvl="1"/>
            <a:r>
              <a:rPr lang="en-US" dirty="0" err="1"/>
              <a:t>Jumlah</a:t>
            </a:r>
            <a:r>
              <a:rPr lang="en-US" dirty="0"/>
              <a:t> </a:t>
            </a:r>
            <a:r>
              <a:rPr lang="en-US" dirty="0" err="1"/>
              <a:t>pelanggaran</a:t>
            </a:r>
            <a:r>
              <a:rPr lang="en-US" dirty="0"/>
              <a:t> </a:t>
            </a:r>
            <a:r>
              <a:rPr lang="en-US" dirty="0" err="1"/>
              <a:t>alat</a:t>
            </a:r>
            <a:r>
              <a:rPr lang="en-US" dirty="0"/>
              <a:t> </a:t>
            </a:r>
            <a:r>
              <a:rPr lang="en-US" dirty="0" err="1"/>
              <a:t>peraga</a:t>
            </a:r>
            <a:r>
              <a:rPr lang="en-US" dirty="0"/>
              <a:t> </a:t>
            </a:r>
            <a:r>
              <a:rPr lang="en-US" dirty="0" err="1"/>
              <a:t>kampanye</a:t>
            </a:r>
            <a:r>
              <a:rPr lang="en-US" dirty="0"/>
              <a:t> (APK) </a:t>
            </a:r>
            <a:r>
              <a:rPr lang="en-US" dirty="0" err="1"/>
              <a:t>berdasarkan</a:t>
            </a:r>
            <a:r>
              <a:rPr lang="en-US" dirty="0"/>
              <a:t> </a:t>
            </a:r>
            <a:r>
              <a:rPr lang="en-US" dirty="0" err="1"/>
              <a:t>jenis</a:t>
            </a:r>
            <a:r>
              <a:rPr lang="en-US" dirty="0"/>
              <a:t> :</a:t>
            </a:r>
            <a:endParaRPr lang="en-US" sz="1900" dirty="0"/>
          </a:p>
        </p:txBody>
      </p:sp>
    </p:spTree>
    <p:extLst>
      <p:ext uri="{BB962C8B-B14F-4D97-AF65-F5344CB8AC3E}">
        <p14:creationId xmlns:p14="http://schemas.microsoft.com/office/powerpoint/2010/main" val="1063559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2152563383"/>
              </p:ext>
            </p:extLst>
          </p:nvPr>
        </p:nvGraphicFramePr>
        <p:xfrm>
          <a:off x="380206" y="1137317"/>
          <a:ext cx="10387992" cy="4959478"/>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1219041" y="381091"/>
            <a:ext cx="9549157" cy="756226"/>
          </a:xfrm>
          <a:prstGeom prst="rect">
            <a:avLst/>
          </a:prstGeom>
        </p:spPr>
        <p:txBody>
          <a:bodyPr wrap="square" lIns="108830" tIns="54416" rIns="108830" bIns="54416">
            <a:spAutoFit/>
          </a:bodyPr>
          <a:lstStyle/>
          <a:p>
            <a:r>
              <a:rPr lang="en-US" dirty="0" err="1"/>
              <a:t>Jumlah</a:t>
            </a:r>
            <a:r>
              <a:rPr lang="en-US" dirty="0"/>
              <a:t> </a:t>
            </a:r>
            <a:r>
              <a:rPr lang="en-US" dirty="0" err="1"/>
              <a:t>pelanggaran</a:t>
            </a:r>
            <a:r>
              <a:rPr lang="en-US" dirty="0"/>
              <a:t> </a:t>
            </a:r>
            <a:r>
              <a:rPr lang="en-US" dirty="0" err="1"/>
              <a:t>Alat</a:t>
            </a:r>
            <a:r>
              <a:rPr lang="en-US" dirty="0"/>
              <a:t> </a:t>
            </a:r>
            <a:r>
              <a:rPr lang="en-US" dirty="0" err="1"/>
              <a:t>Peraga</a:t>
            </a:r>
            <a:r>
              <a:rPr lang="en-US" dirty="0"/>
              <a:t> </a:t>
            </a:r>
            <a:r>
              <a:rPr lang="en-US" dirty="0" err="1"/>
              <a:t>Kampanye</a:t>
            </a:r>
            <a:r>
              <a:rPr lang="en-US" dirty="0"/>
              <a:t> yang </a:t>
            </a:r>
            <a:r>
              <a:rPr lang="en-US" dirty="0" err="1"/>
              <a:t>dilakukan</a:t>
            </a:r>
            <a:r>
              <a:rPr lang="en-US" dirty="0"/>
              <a:t> </a:t>
            </a:r>
            <a:r>
              <a:rPr lang="en-US" dirty="0" err="1"/>
              <a:t>oleh</a:t>
            </a:r>
            <a:r>
              <a:rPr lang="en-US" dirty="0"/>
              <a:t> </a:t>
            </a:r>
            <a:r>
              <a:rPr lang="en-US" dirty="0" err="1"/>
              <a:t>Partai</a:t>
            </a:r>
            <a:r>
              <a:rPr lang="en-US" dirty="0"/>
              <a:t> </a:t>
            </a:r>
            <a:r>
              <a:rPr lang="en-US" dirty="0" err="1"/>
              <a:t>Politik</a:t>
            </a:r>
            <a:r>
              <a:rPr lang="en-US" dirty="0"/>
              <a:t> </a:t>
            </a:r>
            <a:r>
              <a:rPr lang="en-US" dirty="0" err="1"/>
              <a:t>Peserta</a:t>
            </a:r>
            <a:r>
              <a:rPr lang="en-US" dirty="0"/>
              <a:t> </a:t>
            </a:r>
            <a:r>
              <a:rPr lang="en-US" dirty="0" err="1"/>
              <a:t>Pemilu</a:t>
            </a:r>
            <a:r>
              <a:rPr lang="en-US" dirty="0"/>
              <a:t> </a:t>
            </a:r>
          </a:p>
        </p:txBody>
      </p:sp>
    </p:spTree>
    <p:extLst>
      <p:ext uri="{BB962C8B-B14F-4D97-AF65-F5344CB8AC3E}">
        <p14:creationId xmlns:p14="http://schemas.microsoft.com/office/powerpoint/2010/main" val="25731080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7206" y="81416"/>
            <a:ext cx="5257800" cy="6813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DINAMIKA DAN PERMASALAHAN</a:t>
            </a:r>
          </a:p>
        </p:txBody>
      </p:sp>
      <p:sp>
        <p:nvSpPr>
          <p:cNvPr id="2" name="Down Arrow 1"/>
          <p:cNvSpPr/>
          <p:nvPr/>
        </p:nvSpPr>
        <p:spPr>
          <a:xfrm>
            <a:off x="5433790" y="794067"/>
            <a:ext cx="484632" cy="7307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685006" y="1677194"/>
            <a:ext cx="9753600" cy="495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8162" indent="-408162">
              <a:buFont typeface="+mj-lt"/>
              <a:buAutoNum type="arabicParenR"/>
            </a:pPr>
            <a:r>
              <a:rPr lang="en-US" sz="2400" b="1" dirty="0" err="1"/>
              <a:t>Jeda</a:t>
            </a:r>
            <a:r>
              <a:rPr lang="en-US" sz="2400" b="1" dirty="0"/>
              <a:t> </a:t>
            </a:r>
            <a:r>
              <a:rPr lang="en-US" sz="2400" b="1" dirty="0" err="1"/>
              <a:t>waktu</a:t>
            </a:r>
            <a:r>
              <a:rPr lang="en-US" sz="2400" b="1" dirty="0"/>
              <a:t> </a:t>
            </a:r>
            <a:r>
              <a:rPr lang="en-US" sz="2400" b="1" dirty="0" err="1"/>
              <a:t>antara</a:t>
            </a:r>
            <a:r>
              <a:rPr lang="en-US" sz="2400" b="1" dirty="0"/>
              <a:t> </a:t>
            </a:r>
            <a:r>
              <a:rPr lang="en-US" sz="2400" b="1" dirty="0" err="1"/>
              <a:t>Penetapan</a:t>
            </a:r>
            <a:r>
              <a:rPr lang="en-US" sz="2400" b="1" dirty="0"/>
              <a:t> </a:t>
            </a:r>
            <a:r>
              <a:rPr lang="en-US" sz="2400" b="1" dirty="0" err="1"/>
              <a:t>Partai</a:t>
            </a:r>
            <a:r>
              <a:rPr lang="en-US" sz="2400" b="1" dirty="0"/>
              <a:t> </a:t>
            </a:r>
            <a:r>
              <a:rPr lang="en-US" sz="2400" b="1" dirty="0" err="1"/>
              <a:t>Peserta</a:t>
            </a:r>
            <a:r>
              <a:rPr lang="en-US" sz="2400" b="1" dirty="0"/>
              <a:t> </a:t>
            </a:r>
            <a:r>
              <a:rPr lang="en-US" sz="2400" b="1" dirty="0" err="1"/>
              <a:t>Pemilu</a:t>
            </a:r>
            <a:r>
              <a:rPr lang="en-US" sz="2400" b="1" dirty="0"/>
              <a:t> </a:t>
            </a:r>
            <a:r>
              <a:rPr lang="en-US" sz="2400" b="1" dirty="0" err="1"/>
              <a:t>dan</a:t>
            </a:r>
            <a:r>
              <a:rPr lang="en-US" sz="2400" b="1" dirty="0"/>
              <a:t> </a:t>
            </a:r>
            <a:r>
              <a:rPr lang="en-US" sz="2400" b="1" dirty="0" err="1"/>
              <a:t>Tahapan</a:t>
            </a:r>
            <a:r>
              <a:rPr lang="en-US" sz="2400" b="1" dirty="0"/>
              <a:t> </a:t>
            </a:r>
            <a:r>
              <a:rPr lang="en-US" sz="2400" b="1" dirty="0" err="1"/>
              <a:t>Kampanye</a:t>
            </a:r>
            <a:r>
              <a:rPr lang="en-US" sz="2400" b="1" dirty="0"/>
              <a:t> yang </a:t>
            </a:r>
            <a:r>
              <a:rPr lang="en-US" sz="2400" b="1" dirty="0" err="1"/>
              <a:t>cukup</a:t>
            </a:r>
            <a:r>
              <a:rPr lang="en-US" sz="2400" b="1" dirty="0"/>
              <a:t> </a:t>
            </a:r>
            <a:r>
              <a:rPr lang="en-US" sz="2400" b="1" dirty="0" err="1"/>
              <a:t>jauh</a:t>
            </a:r>
            <a:r>
              <a:rPr lang="en-US" sz="2400" b="1" dirty="0"/>
              <a:t>.</a:t>
            </a:r>
          </a:p>
          <a:p>
            <a:pPr marL="408162" indent="-408162">
              <a:buFont typeface="+mj-lt"/>
              <a:buAutoNum type="arabicParenR"/>
            </a:pPr>
            <a:r>
              <a:rPr lang="en-US" sz="2400" b="1" dirty="0" err="1"/>
              <a:t>Kurangnya</a:t>
            </a:r>
            <a:r>
              <a:rPr lang="en-US" sz="2400" b="1" dirty="0"/>
              <a:t> </a:t>
            </a:r>
            <a:r>
              <a:rPr lang="en-US" sz="2400" b="1" dirty="0" err="1"/>
              <a:t>pemahaman</a:t>
            </a:r>
            <a:r>
              <a:rPr lang="en-US" sz="2400" b="1" dirty="0"/>
              <a:t> </a:t>
            </a:r>
            <a:r>
              <a:rPr lang="en-US" sz="2400" b="1" dirty="0" err="1"/>
              <a:t>Peserta</a:t>
            </a:r>
            <a:r>
              <a:rPr lang="en-US" sz="2400" b="1" dirty="0"/>
              <a:t> </a:t>
            </a:r>
            <a:r>
              <a:rPr lang="en-US" sz="2400" b="1" dirty="0" err="1"/>
              <a:t>Pemilu</a:t>
            </a:r>
            <a:r>
              <a:rPr lang="en-US" sz="2400" b="1" dirty="0"/>
              <a:t> </a:t>
            </a:r>
            <a:r>
              <a:rPr lang="en-US" sz="2400" b="1" dirty="0" err="1"/>
              <a:t>terkait</a:t>
            </a:r>
            <a:r>
              <a:rPr lang="en-US" sz="2400" b="1" dirty="0"/>
              <a:t> </a:t>
            </a:r>
            <a:r>
              <a:rPr lang="en-US" sz="2400" b="1" dirty="0" err="1"/>
              <a:t>aturan</a:t>
            </a:r>
            <a:r>
              <a:rPr lang="en-US" sz="2400" b="1" dirty="0"/>
              <a:t> </a:t>
            </a:r>
            <a:r>
              <a:rPr lang="en-US" sz="2400" b="1" dirty="0" err="1"/>
              <a:t>Pemasangan</a:t>
            </a:r>
            <a:r>
              <a:rPr lang="en-US" sz="2400" b="1" dirty="0"/>
              <a:t> </a:t>
            </a:r>
            <a:r>
              <a:rPr lang="en-US" sz="2400" b="1" dirty="0" err="1"/>
              <a:t>Alat</a:t>
            </a:r>
            <a:r>
              <a:rPr lang="en-US" sz="2400" b="1" dirty="0"/>
              <a:t> </a:t>
            </a:r>
            <a:r>
              <a:rPr lang="en-US" sz="2400" b="1" dirty="0" err="1"/>
              <a:t>Peraga</a:t>
            </a:r>
            <a:r>
              <a:rPr lang="en-US" sz="2400" b="1" dirty="0"/>
              <a:t> </a:t>
            </a:r>
            <a:r>
              <a:rPr lang="en-US" sz="2400" b="1" dirty="0" err="1"/>
              <a:t>Kampanye</a:t>
            </a:r>
            <a:r>
              <a:rPr lang="en-US" sz="2400" b="1" dirty="0"/>
              <a:t> (APK)</a:t>
            </a:r>
          </a:p>
          <a:p>
            <a:pPr marL="408162" indent="-408162">
              <a:buFont typeface="+mj-lt"/>
              <a:buAutoNum type="arabicParenR"/>
            </a:pPr>
            <a:r>
              <a:rPr lang="en-US" sz="2400" b="1" dirty="0" err="1"/>
              <a:t>Terdapat</a:t>
            </a:r>
            <a:r>
              <a:rPr lang="en-US" sz="2400" b="1" dirty="0"/>
              <a:t> </a:t>
            </a:r>
            <a:r>
              <a:rPr lang="en-US" sz="2400" b="1" dirty="0" err="1"/>
              <a:t>Partai</a:t>
            </a:r>
            <a:r>
              <a:rPr lang="en-US" sz="2400" b="1" dirty="0"/>
              <a:t> </a:t>
            </a:r>
            <a:r>
              <a:rPr lang="en-US" sz="2400" b="1" dirty="0" err="1"/>
              <a:t>Politik</a:t>
            </a:r>
            <a:r>
              <a:rPr lang="en-US" sz="2400" b="1" dirty="0"/>
              <a:t> yang </a:t>
            </a:r>
            <a:r>
              <a:rPr lang="en-US" sz="2400" b="1" dirty="0" err="1"/>
              <a:t>tidak</a:t>
            </a:r>
            <a:r>
              <a:rPr lang="en-US" sz="2400" b="1" dirty="0"/>
              <a:t> </a:t>
            </a:r>
            <a:r>
              <a:rPr lang="en-US" sz="2400" b="1" dirty="0" err="1"/>
              <a:t>menyampaikan</a:t>
            </a:r>
            <a:r>
              <a:rPr lang="en-US" sz="2400" b="1" dirty="0"/>
              <a:t> </a:t>
            </a:r>
            <a:r>
              <a:rPr lang="en-US" sz="2400" b="1" dirty="0" err="1"/>
              <a:t>pemberitahuan</a:t>
            </a:r>
            <a:r>
              <a:rPr lang="en-US" sz="2400" b="1" dirty="0"/>
              <a:t> </a:t>
            </a:r>
            <a:r>
              <a:rPr lang="en-US" sz="2400" b="1" dirty="0" err="1"/>
              <a:t>terkait</a:t>
            </a:r>
            <a:r>
              <a:rPr lang="en-US" sz="2400" b="1" dirty="0"/>
              <a:t> </a:t>
            </a:r>
            <a:r>
              <a:rPr lang="en-US" sz="2400" b="1" dirty="0" err="1"/>
              <a:t>pelaksanaan</a:t>
            </a:r>
            <a:r>
              <a:rPr lang="en-US" sz="2400" b="1" dirty="0"/>
              <a:t> </a:t>
            </a:r>
            <a:r>
              <a:rPr lang="en-US" sz="2400" b="1" dirty="0" err="1"/>
              <a:t>kampanye</a:t>
            </a:r>
            <a:r>
              <a:rPr lang="en-US" sz="2400" b="1" dirty="0"/>
              <a:t> 1 </a:t>
            </a:r>
            <a:r>
              <a:rPr lang="en-US" sz="2400" b="1" dirty="0" err="1"/>
              <a:t>hari</a:t>
            </a:r>
            <a:r>
              <a:rPr lang="en-US" sz="2400" b="1" dirty="0"/>
              <a:t> </a:t>
            </a:r>
            <a:r>
              <a:rPr lang="en-US" sz="2400" b="1" dirty="0" err="1"/>
              <a:t>sebelum</a:t>
            </a:r>
            <a:r>
              <a:rPr lang="en-US" sz="2400" b="1" dirty="0"/>
              <a:t> </a:t>
            </a:r>
            <a:r>
              <a:rPr lang="en-US" sz="2400" b="1" dirty="0" err="1"/>
              <a:t>pelaksanaan</a:t>
            </a:r>
            <a:r>
              <a:rPr lang="en-US" sz="2400" b="1" dirty="0"/>
              <a:t>.</a:t>
            </a:r>
          </a:p>
          <a:p>
            <a:pPr marL="408162" indent="-408162">
              <a:buFont typeface="+mj-lt"/>
              <a:buAutoNum type="arabicParenR"/>
            </a:pPr>
            <a:r>
              <a:rPr lang="en-US" sz="2400" b="1" dirty="0" err="1"/>
              <a:t>Praktek</a:t>
            </a:r>
            <a:r>
              <a:rPr lang="en-US" sz="2400" b="1" dirty="0"/>
              <a:t> </a:t>
            </a:r>
            <a:r>
              <a:rPr lang="en-US" sz="2400" b="1" dirty="0" err="1"/>
              <a:t>politik</a:t>
            </a:r>
            <a:r>
              <a:rPr lang="en-US" sz="2400" b="1" dirty="0"/>
              <a:t> </a:t>
            </a:r>
            <a:r>
              <a:rPr lang="en-US" sz="2400" b="1" dirty="0" err="1"/>
              <a:t>uang</a:t>
            </a:r>
            <a:r>
              <a:rPr lang="en-US" sz="2400" b="1" dirty="0"/>
              <a:t> </a:t>
            </a:r>
            <a:r>
              <a:rPr lang="en-US" sz="2400" b="1" dirty="0" err="1"/>
              <a:t>masih</a:t>
            </a:r>
            <a:r>
              <a:rPr lang="en-US" sz="2400" b="1" dirty="0"/>
              <a:t> </a:t>
            </a:r>
            <a:r>
              <a:rPr lang="en-US" sz="2400" b="1" dirty="0" err="1"/>
              <a:t>tetap</a:t>
            </a:r>
            <a:r>
              <a:rPr lang="en-US" sz="2400" b="1" dirty="0"/>
              <a:t> </a:t>
            </a:r>
            <a:r>
              <a:rPr lang="en-US" sz="2400" b="1" dirty="0" err="1"/>
              <a:t>terjadi</a:t>
            </a:r>
            <a:r>
              <a:rPr lang="en-US" sz="2400" b="1" dirty="0"/>
              <a:t> </a:t>
            </a:r>
            <a:r>
              <a:rPr lang="en-US" sz="2400" b="1" dirty="0" err="1"/>
              <a:t>dan</a:t>
            </a:r>
            <a:r>
              <a:rPr lang="en-US" sz="2400" b="1" dirty="0"/>
              <a:t> </a:t>
            </a:r>
            <a:r>
              <a:rPr lang="en-US" sz="2400" b="1" dirty="0" err="1"/>
              <a:t>masih</a:t>
            </a:r>
            <a:r>
              <a:rPr lang="en-US" sz="2400" b="1" dirty="0"/>
              <a:t> </a:t>
            </a:r>
            <a:r>
              <a:rPr lang="en-US" sz="2400" b="1" dirty="0" err="1"/>
              <a:t>menjadi</a:t>
            </a:r>
            <a:r>
              <a:rPr lang="en-US" sz="2400" b="1" dirty="0"/>
              <a:t> </a:t>
            </a:r>
            <a:r>
              <a:rPr lang="en-US" sz="2400" b="1" dirty="0" err="1"/>
              <a:t>tradisi</a:t>
            </a:r>
            <a:r>
              <a:rPr lang="en-US" sz="2400" b="1" dirty="0"/>
              <a:t> </a:t>
            </a:r>
            <a:r>
              <a:rPr lang="en-US" sz="2400" b="1" dirty="0" err="1"/>
              <a:t>dari</a:t>
            </a:r>
            <a:r>
              <a:rPr lang="en-US" sz="2400" b="1" dirty="0"/>
              <a:t> </a:t>
            </a:r>
            <a:r>
              <a:rPr lang="en-US" sz="2400" b="1" dirty="0" err="1"/>
              <a:t>Pemilihan</a:t>
            </a:r>
            <a:r>
              <a:rPr lang="en-US" sz="2400" b="1" dirty="0"/>
              <a:t> </a:t>
            </a:r>
            <a:r>
              <a:rPr lang="en-US" sz="2400" b="1" dirty="0" err="1"/>
              <a:t>Umum</a:t>
            </a:r>
            <a:r>
              <a:rPr lang="en-US" sz="2400" b="1" dirty="0"/>
              <a:t> yang </a:t>
            </a:r>
            <a:r>
              <a:rPr lang="en-US" sz="2400" b="1" dirty="0" err="1"/>
              <a:t>terjadi</a:t>
            </a:r>
            <a:r>
              <a:rPr lang="en-US" sz="2400" b="1" dirty="0"/>
              <a:t> </a:t>
            </a:r>
            <a:r>
              <a:rPr lang="en-US" sz="2400" b="1" dirty="0" err="1"/>
              <a:t>sebelumnya</a:t>
            </a:r>
            <a:r>
              <a:rPr lang="en-US" sz="2400" b="1" dirty="0"/>
              <a:t> </a:t>
            </a:r>
            <a:r>
              <a:rPr lang="en-US" sz="2400" b="1" dirty="0" err="1"/>
              <a:t>sampai</a:t>
            </a:r>
            <a:r>
              <a:rPr lang="en-US" sz="2400" b="1" dirty="0"/>
              <a:t> </a:t>
            </a:r>
            <a:r>
              <a:rPr lang="en-US" sz="2400" b="1" dirty="0" err="1"/>
              <a:t>dengan</a:t>
            </a:r>
            <a:r>
              <a:rPr lang="en-US" sz="2400" b="1" dirty="0"/>
              <a:t> </a:t>
            </a:r>
            <a:r>
              <a:rPr lang="en-US" sz="2400" b="1" dirty="0" err="1"/>
              <a:t>pemilu</a:t>
            </a:r>
            <a:r>
              <a:rPr lang="en-US" sz="2400" b="1" dirty="0"/>
              <a:t> </a:t>
            </a:r>
            <a:r>
              <a:rPr lang="en-US" sz="2400" b="1" dirty="0" err="1"/>
              <a:t>saat</a:t>
            </a:r>
            <a:r>
              <a:rPr lang="en-US" sz="2400" b="1" dirty="0"/>
              <a:t> </a:t>
            </a:r>
            <a:r>
              <a:rPr lang="en-US" sz="2400" b="1" dirty="0" err="1"/>
              <a:t>ini</a:t>
            </a:r>
            <a:r>
              <a:rPr lang="en-US" sz="2400" b="1" dirty="0"/>
              <a:t>.</a:t>
            </a:r>
          </a:p>
          <a:p>
            <a:pPr marL="408162" indent="-408162">
              <a:buFont typeface="+mj-lt"/>
              <a:buAutoNum type="arabicParenR"/>
            </a:pPr>
            <a:r>
              <a:rPr lang="en-US" sz="2400" b="1" dirty="0" err="1"/>
              <a:t>Bencana</a:t>
            </a:r>
            <a:r>
              <a:rPr lang="en-US" sz="2400" b="1" dirty="0"/>
              <a:t> </a:t>
            </a:r>
            <a:r>
              <a:rPr lang="en-US" sz="2400" b="1" dirty="0" err="1"/>
              <a:t>Alam</a:t>
            </a:r>
            <a:r>
              <a:rPr lang="en-US" sz="2400" b="1" dirty="0"/>
              <a:t> yang </a:t>
            </a:r>
            <a:r>
              <a:rPr lang="en-US" sz="2400" b="1" dirty="0" err="1"/>
              <a:t>terjadi</a:t>
            </a:r>
            <a:r>
              <a:rPr lang="en-US" sz="2400" b="1" dirty="0"/>
              <a:t> </a:t>
            </a:r>
            <a:r>
              <a:rPr lang="en-US" sz="2400" b="1" dirty="0" err="1"/>
              <a:t>pada</a:t>
            </a:r>
            <a:r>
              <a:rPr lang="en-US" sz="2400" b="1" dirty="0"/>
              <a:t> </a:t>
            </a:r>
            <a:r>
              <a:rPr lang="en-US" sz="2400" b="1" dirty="0" err="1"/>
              <a:t>tahapan</a:t>
            </a:r>
            <a:r>
              <a:rPr lang="en-US" sz="2400" b="1" dirty="0"/>
              <a:t> </a:t>
            </a:r>
            <a:r>
              <a:rPr lang="en-US" sz="2400" b="1" dirty="0" err="1"/>
              <a:t>Kampanye</a:t>
            </a:r>
            <a:r>
              <a:rPr lang="en-US" sz="2400" b="1" dirty="0"/>
              <a:t> </a:t>
            </a:r>
            <a:r>
              <a:rPr lang="en-US" sz="2400" b="1" dirty="0" err="1"/>
              <a:t>ikut</a:t>
            </a:r>
            <a:r>
              <a:rPr lang="en-US" sz="2400" b="1" dirty="0"/>
              <a:t> </a:t>
            </a:r>
            <a:r>
              <a:rPr lang="en-US" sz="2400" b="1" dirty="0" err="1"/>
              <a:t>mempengaruhi</a:t>
            </a:r>
            <a:r>
              <a:rPr lang="en-US" sz="2400" b="1" dirty="0"/>
              <a:t> proses </a:t>
            </a:r>
            <a:r>
              <a:rPr lang="en-US" sz="2400" b="1" dirty="0" err="1"/>
              <a:t>pengawasan</a:t>
            </a:r>
            <a:endParaRPr lang="en-US" sz="2400" b="1" dirty="0"/>
          </a:p>
        </p:txBody>
      </p:sp>
    </p:spTree>
    <p:extLst>
      <p:ext uri="{BB962C8B-B14F-4D97-AF65-F5344CB8AC3E}">
        <p14:creationId xmlns:p14="http://schemas.microsoft.com/office/powerpoint/2010/main" val="1446780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0"/>
          </p:nvPr>
        </p:nvPicPr>
        <p:blipFill>
          <a:blip r:embed="rId2">
            <a:extLst>
              <a:ext uri="{28A0092B-C50C-407E-A947-70E740481C1C}">
                <a14:useLocalDpi xmlns:a14="http://schemas.microsoft.com/office/drawing/2010/main" val="0"/>
              </a:ext>
            </a:extLst>
          </a:blip>
          <a:srcRect l="5566" r="5566"/>
          <a:stretch>
            <a:fillRect/>
          </a:stretch>
        </p:blipFill>
        <p:spPr/>
      </p:pic>
      <p:sp>
        <p:nvSpPr>
          <p:cNvPr id="21" name="Oval 20"/>
          <p:cNvSpPr/>
          <p:nvPr/>
        </p:nvSpPr>
        <p:spPr>
          <a:xfrm>
            <a:off x="6205225" y="1238346"/>
            <a:ext cx="843657" cy="843962"/>
          </a:xfrm>
          <a:prstGeom prst="ellipse">
            <a:avLst/>
          </a:prstGeom>
          <a:blipFill>
            <a:blip r:embed="rId3"/>
            <a:stretch>
              <a:fillRect/>
            </a:stretch>
          </a:bli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830" tIns="54416" rIns="108830" bIns="54416" rtlCol="0" anchor="ctr"/>
          <a:lstStyle/>
          <a:p>
            <a:pPr algn="ctr"/>
            <a:endParaRPr lang="ko-KR" altLang="en-US" dirty="0"/>
          </a:p>
        </p:txBody>
      </p:sp>
      <p:sp>
        <p:nvSpPr>
          <p:cNvPr id="22" name="Oval 21"/>
          <p:cNvSpPr/>
          <p:nvPr/>
        </p:nvSpPr>
        <p:spPr>
          <a:xfrm>
            <a:off x="6221242" y="2286794"/>
            <a:ext cx="843657" cy="843962"/>
          </a:xfrm>
          <a:prstGeom prst="ellipse">
            <a:avLst/>
          </a:prstGeom>
          <a:blipFill>
            <a:blip r:embed="rId2"/>
            <a:stretch>
              <a:fillRect/>
            </a:stretch>
          </a:bli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830" tIns="54416" rIns="108830" bIns="54416" rtlCol="0" anchor="ctr"/>
          <a:lstStyle/>
          <a:p>
            <a:pPr algn="ctr"/>
            <a:endParaRPr lang="ko-KR" altLang="en-US" dirty="0"/>
          </a:p>
        </p:txBody>
      </p:sp>
      <p:sp>
        <p:nvSpPr>
          <p:cNvPr id="23" name="Oval 22"/>
          <p:cNvSpPr/>
          <p:nvPr/>
        </p:nvSpPr>
        <p:spPr>
          <a:xfrm>
            <a:off x="6161300" y="5259706"/>
            <a:ext cx="843657" cy="843962"/>
          </a:xfrm>
          <a:prstGeom prst="ellipse">
            <a:avLst/>
          </a:prstGeom>
          <a:blipFill>
            <a:blip r:embed="rId4"/>
            <a:stretch>
              <a:fillRect/>
            </a:stretch>
          </a:bli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830" tIns="54416" rIns="108830" bIns="54416" rtlCol="0" anchor="ctr"/>
          <a:lstStyle/>
          <a:p>
            <a:pPr algn="ctr"/>
            <a:endParaRPr lang="ko-KR" altLang="en-US" dirty="0"/>
          </a:p>
        </p:txBody>
      </p:sp>
      <p:sp>
        <p:nvSpPr>
          <p:cNvPr id="48" name="Oval 47"/>
          <p:cNvSpPr/>
          <p:nvPr/>
        </p:nvSpPr>
        <p:spPr>
          <a:xfrm>
            <a:off x="6259567" y="4250354"/>
            <a:ext cx="843657" cy="843962"/>
          </a:xfrm>
          <a:prstGeom prst="ellipse">
            <a:avLst/>
          </a:prstGeom>
          <a:blipFill>
            <a:blip r:embed="rId5"/>
            <a:stretch>
              <a:fillRect/>
            </a:stretch>
          </a:bli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830" tIns="54416" rIns="108830" bIns="54416" rtlCol="0" anchor="ctr"/>
          <a:lstStyle/>
          <a:p>
            <a:pPr algn="ctr"/>
            <a:endParaRPr lang="ko-KR" altLang="en-US" dirty="0"/>
          </a:p>
        </p:txBody>
      </p:sp>
      <p:sp>
        <p:nvSpPr>
          <p:cNvPr id="20" name="Text Placeholder 2">
            <a:extLst>
              <a:ext uri="{FF2B5EF4-FFF2-40B4-BE49-F238E27FC236}">
                <a16:creationId xmlns:a16="http://schemas.microsoft.com/office/drawing/2014/main" xmlns="" id="{CCE503D8-6186-4F8C-B215-E0AEE2185A1C}"/>
              </a:ext>
            </a:extLst>
          </p:cNvPr>
          <p:cNvSpPr txBox="1">
            <a:spLocks/>
          </p:cNvSpPr>
          <p:nvPr/>
        </p:nvSpPr>
        <p:spPr>
          <a:xfrm>
            <a:off x="7162006" y="4533703"/>
            <a:ext cx="4678542" cy="277264"/>
          </a:xfrm>
          <a:prstGeom prst="rect">
            <a:avLst/>
          </a:prstGeom>
        </p:spPr>
        <p:txBody>
          <a:bodyPr lIns="108830" tIns="54416" rIns="108830" bIns="54416" anchor="t"/>
          <a:lstStyle>
            <a:lvl1pPr marL="0" indent="0" algn="l" defTabSz="914400" rtl="0" eaLnBrk="1" latinLnBrk="1" hangingPunct="1">
              <a:spcBef>
                <a:spcPct val="20000"/>
              </a:spcBef>
              <a:buFont typeface="Arial" pitchFamily="34" charset="0"/>
              <a:buNone/>
              <a:defRPr sz="1200" b="1"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2100" dirty="0">
                <a:cs typeface="Arial" pitchFamily="34" charset="0"/>
              </a:rPr>
              <a:t>JUMLAH DPT </a:t>
            </a:r>
            <a:r>
              <a:rPr lang="en-US" sz="2100" dirty="0"/>
              <a:t>164.105 JIWA</a:t>
            </a:r>
            <a:r>
              <a:rPr lang="en-US" altLang="ko-KR" sz="2100" dirty="0">
                <a:cs typeface="Arial" pitchFamily="34" charset="0"/>
              </a:rPr>
              <a:t> </a:t>
            </a:r>
            <a:endParaRPr lang="ko-KR" altLang="en-US" sz="2100" dirty="0">
              <a:cs typeface="Arial" pitchFamily="34" charset="0"/>
            </a:endParaRPr>
          </a:p>
        </p:txBody>
      </p:sp>
      <p:sp>
        <p:nvSpPr>
          <p:cNvPr id="28" name="Text Placeholder 4">
            <a:extLst>
              <a:ext uri="{FF2B5EF4-FFF2-40B4-BE49-F238E27FC236}">
                <a16:creationId xmlns:a16="http://schemas.microsoft.com/office/drawing/2014/main" xmlns="" id="{01FAD6E4-33C2-4801-90F1-0456D56E1DA6}"/>
              </a:ext>
            </a:extLst>
          </p:cNvPr>
          <p:cNvSpPr txBox="1">
            <a:spLocks/>
          </p:cNvSpPr>
          <p:nvPr/>
        </p:nvSpPr>
        <p:spPr>
          <a:xfrm>
            <a:off x="6991237" y="1521695"/>
            <a:ext cx="4678542" cy="277264"/>
          </a:xfrm>
          <a:prstGeom prst="rect">
            <a:avLst/>
          </a:prstGeom>
        </p:spPr>
        <p:txBody>
          <a:bodyPr lIns="108830" tIns="54416" rIns="108830" bIns="54416" anchor="t"/>
          <a:lstStyle>
            <a:lvl1pPr marL="0" indent="0" algn="l" defTabSz="914400" rtl="0" eaLnBrk="1" latinLnBrk="1" hangingPunct="1">
              <a:spcBef>
                <a:spcPct val="20000"/>
              </a:spcBef>
              <a:buFont typeface="Arial" pitchFamily="34" charset="0"/>
              <a:buNone/>
              <a:defRPr sz="1200" b="1"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2100" dirty="0">
                <a:cs typeface="Arial" pitchFamily="34" charset="0"/>
              </a:rPr>
              <a:t>15 KECAMATAN DAN 176 DESA</a:t>
            </a:r>
            <a:endParaRPr lang="ko-KR" altLang="en-US" sz="2100" dirty="0">
              <a:cs typeface="Arial" pitchFamily="34" charset="0"/>
            </a:endParaRPr>
          </a:p>
        </p:txBody>
      </p:sp>
      <p:sp>
        <p:nvSpPr>
          <p:cNvPr id="30" name="Text Placeholder 6">
            <a:extLst>
              <a:ext uri="{FF2B5EF4-FFF2-40B4-BE49-F238E27FC236}">
                <a16:creationId xmlns:a16="http://schemas.microsoft.com/office/drawing/2014/main" xmlns="" id="{A3DFF246-327D-4090-9569-CD518A35F964}"/>
              </a:ext>
            </a:extLst>
          </p:cNvPr>
          <p:cNvSpPr txBox="1">
            <a:spLocks/>
          </p:cNvSpPr>
          <p:nvPr/>
        </p:nvSpPr>
        <p:spPr>
          <a:xfrm>
            <a:off x="7162006" y="2477661"/>
            <a:ext cx="4678542" cy="277264"/>
          </a:xfrm>
          <a:prstGeom prst="rect">
            <a:avLst/>
          </a:prstGeom>
        </p:spPr>
        <p:txBody>
          <a:bodyPr lIns="108830" tIns="54416" rIns="108830" bIns="54416" anchor="t"/>
          <a:lstStyle>
            <a:lvl1pPr marL="0" indent="0" algn="l" defTabSz="914400" rtl="0" eaLnBrk="1" latinLnBrk="1" hangingPunct="1">
              <a:spcBef>
                <a:spcPct val="20000"/>
              </a:spcBef>
              <a:buFont typeface="Arial" pitchFamily="34" charset="0"/>
              <a:buNone/>
              <a:defRPr sz="1200" b="1"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sz="2100" dirty="0"/>
              <a:t>LUAS WILAYAH 5.196,02 km²</a:t>
            </a:r>
            <a:endParaRPr lang="ko-KR" altLang="en-US" sz="2100" dirty="0">
              <a:cs typeface="Arial" pitchFamily="34" charset="0"/>
            </a:endParaRPr>
          </a:p>
        </p:txBody>
      </p:sp>
      <p:sp>
        <p:nvSpPr>
          <p:cNvPr id="32" name="Text Placeholder 9">
            <a:extLst>
              <a:ext uri="{FF2B5EF4-FFF2-40B4-BE49-F238E27FC236}">
                <a16:creationId xmlns:a16="http://schemas.microsoft.com/office/drawing/2014/main" xmlns="" id="{B777937B-67D5-4715-B920-F8B10987B284}"/>
              </a:ext>
            </a:extLst>
          </p:cNvPr>
          <p:cNvSpPr txBox="1">
            <a:spLocks/>
          </p:cNvSpPr>
          <p:nvPr/>
        </p:nvSpPr>
        <p:spPr>
          <a:xfrm>
            <a:off x="7182983" y="5499603"/>
            <a:ext cx="4678542" cy="277264"/>
          </a:xfrm>
          <a:prstGeom prst="rect">
            <a:avLst/>
          </a:prstGeom>
        </p:spPr>
        <p:txBody>
          <a:bodyPr lIns="108830" tIns="54416" rIns="108830" bIns="54416" anchor="t"/>
          <a:lstStyle>
            <a:lvl1pPr marL="0" indent="0" algn="l" defTabSz="914400" rtl="0" eaLnBrk="1" latinLnBrk="1" hangingPunct="1">
              <a:spcBef>
                <a:spcPct val="20000"/>
              </a:spcBef>
              <a:buFont typeface="Arial" pitchFamily="34" charset="0"/>
              <a:buNone/>
              <a:defRPr sz="1200" b="1"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2100" dirty="0">
                <a:cs typeface="Arial" pitchFamily="34" charset="0"/>
              </a:rPr>
              <a:t>5 DAERAH PEMILIHAN</a:t>
            </a:r>
            <a:endParaRPr lang="ko-KR" altLang="en-US" sz="2100" dirty="0">
              <a:cs typeface="Arial" pitchFamily="34" charset="0"/>
            </a:endParaRPr>
          </a:p>
        </p:txBody>
      </p:sp>
      <p:sp>
        <p:nvSpPr>
          <p:cNvPr id="42" name="TextBox 41">
            <a:extLst>
              <a:ext uri="{FF2B5EF4-FFF2-40B4-BE49-F238E27FC236}">
                <a16:creationId xmlns:a16="http://schemas.microsoft.com/office/drawing/2014/main" xmlns="" id="{08B49D5C-8270-4C8F-8D00-E65E32AE5DC8}"/>
              </a:ext>
            </a:extLst>
          </p:cNvPr>
          <p:cNvSpPr txBox="1"/>
          <p:nvPr/>
        </p:nvSpPr>
        <p:spPr>
          <a:xfrm>
            <a:off x="6628608" y="291478"/>
            <a:ext cx="4867793" cy="925503"/>
          </a:xfrm>
          <a:prstGeom prst="rect">
            <a:avLst/>
          </a:prstGeom>
          <a:noFill/>
        </p:spPr>
        <p:txBody>
          <a:bodyPr wrap="square" lIns="108830" tIns="54416" rIns="108830" bIns="54416" rtlCol="0" anchor="ctr">
            <a:spAutoFit/>
          </a:bodyPr>
          <a:lstStyle/>
          <a:p>
            <a:r>
              <a:rPr lang="en-US" altLang="ko-KR" sz="2900" dirty="0">
                <a:solidFill>
                  <a:schemeClr val="accent4"/>
                </a:solidFill>
                <a:cs typeface="Arial" pitchFamily="34" charset="0"/>
              </a:rPr>
              <a:t>BIOGRAFI KABUPATEN SIGI</a:t>
            </a:r>
          </a:p>
          <a:p>
            <a:r>
              <a:rPr lang="en-US" altLang="ko-KR" sz="2400" dirty="0">
                <a:solidFill>
                  <a:schemeClr val="accent4"/>
                </a:solidFill>
                <a:cs typeface="Arial" pitchFamily="34" charset="0"/>
              </a:rPr>
              <a:t>TERDIRI DARI :</a:t>
            </a:r>
            <a:endParaRPr lang="ko-KR" altLang="en-US" sz="2400" dirty="0">
              <a:cs typeface="Arial" pitchFamily="34" charset="0"/>
            </a:endParaRPr>
          </a:p>
        </p:txBody>
      </p:sp>
      <p:sp>
        <p:nvSpPr>
          <p:cNvPr id="25" name="Oval 24"/>
          <p:cNvSpPr/>
          <p:nvPr/>
        </p:nvSpPr>
        <p:spPr>
          <a:xfrm>
            <a:off x="6243204" y="3269388"/>
            <a:ext cx="843657" cy="843962"/>
          </a:xfrm>
          <a:prstGeom prst="ellipse">
            <a:avLst/>
          </a:prstGeom>
          <a:blipFill>
            <a:blip r:embed="rId6"/>
            <a:stretch>
              <a:fillRect/>
            </a:stretch>
          </a:bli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830" tIns="54416" rIns="108830" bIns="54416" rtlCol="0" anchor="ctr"/>
          <a:lstStyle/>
          <a:p>
            <a:pPr algn="ctr"/>
            <a:endParaRPr lang="ko-KR" altLang="en-US" dirty="0"/>
          </a:p>
        </p:txBody>
      </p:sp>
      <p:sp>
        <p:nvSpPr>
          <p:cNvPr id="26" name="Text Placeholder 9">
            <a:extLst>
              <a:ext uri="{FF2B5EF4-FFF2-40B4-BE49-F238E27FC236}">
                <a16:creationId xmlns:a16="http://schemas.microsoft.com/office/drawing/2014/main" xmlns="" id="{B777937B-67D5-4715-B920-F8B10987B284}"/>
              </a:ext>
            </a:extLst>
          </p:cNvPr>
          <p:cNvSpPr txBox="1">
            <a:spLocks/>
          </p:cNvSpPr>
          <p:nvPr/>
        </p:nvSpPr>
        <p:spPr>
          <a:xfrm>
            <a:off x="7314406" y="3414105"/>
            <a:ext cx="4678542" cy="277264"/>
          </a:xfrm>
          <a:prstGeom prst="rect">
            <a:avLst/>
          </a:prstGeom>
        </p:spPr>
        <p:txBody>
          <a:bodyPr lIns="108830" tIns="54416" rIns="108830" bIns="54416" anchor="t"/>
          <a:lstStyle>
            <a:lvl1pPr marL="0" indent="0" algn="l" defTabSz="914400" rtl="0" eaLnBrk="1" latinLnBrk="1" hangingPunct="1">
              <a:spcBef>
                <a:spcPct val="20000"/>
              </a:spcBef>
              <a:buFont typeface="Arial" pitchFamily="34" charset="0"/>
              <a:buNone/>
              <a:defRPr sz="1200" b="1"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2100" dirty="0">
                <a:cs typeface="Arial" pitchFamily="34" charset="0"/>
              </a:rPr>
              <a:t>853 TPS</a:t>
            </a:r>
            <a:endParaRPr lang="ko-KR" altLang="en-US" sz="2100" dirty="0">
              <a:cs typeface="Arial" pitchFamily="34" charset="0"/>
            </a:endParaRPr>
          </a:p>
        </p:txBody>
      </p:sp>
    </p:spTree>
    <p:extLst>
      <p:ext uri="{BB962C8B-B14F-4D97-AF65-F5344CB8AC3E}">
        <p14:creationId xmlns:p14="http://schemas.microsoft.com/office/powerpoint/2010/main" val="10987508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708121450"/>
              </p:ext>
            </p:extLst>
          </p:nvPr>
        </p:nvGraphicFramePr>
        <p:xfrm>
          <a:off x="747712" y="2134394"/>
          <a:ext cx="9601200" cy="4114102"/>
        </p:xfrm>
        <a:graphic>
          <a:graphicData uri="http://schemas.openxmlformats.org/drawingml/2006/table">
            <a:tbl>
              <a:tblPr firstRow="1" firstCol="1" bandRow="1">
                <a:tableStyleId>{5C22544A-7EE6-4342-B048-85BDC9FD1C3A}</a:tableStyleId>
              </a:tblPr>
              <a:tblGrid>
                <a:gridCol w="706978"/>
                <a:gridCol w="4561138"/>
                <a:gridCol w="1368343"/>
                <a:gridCol w="1254313"/>
                <a:gridCol w="798201"/>
                <a:gridCol w="912227"/>
              </a:tblGrid>
              <a:tr h="515730">
                <a:tc>
                  <a:txBody>
                    <a:bodyPr/>
                    <a:lstStyle/>
                    <a:p>
                      <a:pPr marL="0" marR="0" algn="ctr">
                        <a:lnSpc>
                          <a:spcPct val="115000"/>
                        </a:lnSpc>
                        <a:spcBef>
                          <a:spcPts val="0"/>
                        </a:spcBef>
                        <a:spcAft>
                          <a:spcPts val="0"/>
                        </a:spcAft>
                      </a:pPr>
                      <a:r>
                        <a:rPr lang="en-US" sz="1200" dirty="0">
                          <a:effectLst/>
                        </a:rPr>
                        <a:t>NO</a:t>
                      </a:r>
                      <a:endParaRPr lang="en-US" sz="1100" dirty="0">
                        <a:effectLst/>
                        <a:latin typeface="Calibri"/>
                        <a:ea typeface="Calibri"/>
                        <a:cs typeface="Times New Roman"/>
                      </a:endParaRPr>
                    </a:p>
                  </a:txBody>
                  <a:tcPr marL="91428" marR="91428" marT="0" marB="0" anchor="ctr"/>
                </a:tc>
                <a:tc>
                  <a:txBody>
                    <a:bodyPr/>
                    <a:lstStyle/>
                    <a:p>
                      <a:pPr marL="0" marR="0" algn="ctr">
                        <a:lnSpc>
                          <a:spcPct val="115000"/>
                        </a:lnSpc>
                        <a:spcBef>
                          <a:spcPts val="0"/>
                        </a:spcBef>
                        <a:spcAft>
                          <a:spcPts val="0"/>
                        </a:spcAft>
                      </a:pPr>
                      <a:r>
                        <a:rPr lang="en-US" sz="1200">
                          <a:effectLst/>
                        </a:rPr>
                        <a:t>JENIS SURAT SUARA</a:t>
                      </a:r>
                      <a:endParaRPr lang="en-US" sz="1100">
                        <a:effectLst/>
                        <a:latin typeface="Calibri"/>
                        <a:ea typeface="Calibri"/>
                        <a:cs typeface="Times New Roman"/>
                      </a:endParaRPr>
                    </a:p>
                  </a:txBody>
                  <a:tcPr marL="91428" marR="91428" marT="0" marB="0" anchor="ctr"/>
                </a:tc>
                <a:tc gridSpan="2">
                  <a:txBody>
                    <a:bodyPr/>
                    <a:lstStyle/>
                    <a:p>
                      <a:pPr marL="0" marR="0" algn="ctr">
                        <a:lnSpc>
                          <a:spcPct val="115000"/>
                        </a:lnSpc>
                        <a:spcBef>
                          <a:spcPts val="0"/>
                        </a:spcBef>
                        <a:spcAft>
                          <a:spcPts val="0"/>
                        </a:spcAft>
                      </a:pPr>
                      <a:r>
                        <a:rPr lang="en-US" sz="1200">
                          <a:effectLst/>
                        </a:rPr>
                        <a:t>VOLUME</a:t>
                      </a:r>
                      <a:endParaRPr lang="en-US" sz="1100">
                        <a:effectLst/>
                        <a:latin typeface="Calibri"/>
                        <a:ea typeface="Calibri"/>
                        <a:cs typeface="Times New Roman"/>
                      </a:endParaRPr>
                    </a:p>
                  </a:txBody>
                  <a:tcPr marL="91428" marR="91428" marT="0" marB="0" anchor="ctr"/>
                </a:tc>
                <a:tc hMerge="1">
                  <a:txBody>
                    <a:bodyPr/>
                    <a:lstStyle/>
                    <a:p>
                      <a:endParaRPr lang="en-US"/>
                    </a:p>
                  </a:txBody>
                  <a:tcPr/>
                </a:tc>
                <a:tc gridSpan="2">
                  <a:txBody>
                    <a:bodyPr/>
                    <a:lstStyle/>
                    <a:p>
                      <a:pPr marL="0" marR="0" algn="ctr">
                        <a:lnSpc>
                          <a:spcPct val="115000"/>
                        </a:lnSpc>
                        <a:spcBef>
                          <a:spcPts val="0"/>
                        </a:spcBef>
                        <a:spcAft>
                          <a:spcPts val="0"/>
                        </a:spcAft>
                      </a:pPr>
                      <a:r>
                        <a:rPr lang="en-US" sz="1200" dirty="0">
                          <a:effectLst/>
                        </a:rPr>
                        <a:t>JUMLAH </a:t>
                      </a:r>
                      <a:endParaRPr lang="en-US" sz="1100" dirty="0">
                        <a:effectLst/>
                      </a:endParaRPr>
                    </a:p>
                    <a:p>
                      <a:pPr marL="0" marR="0" algn="ctr">
                        <a:lnSpc>
                          <a:spcPct val="115000"/>
                        </a:lnSpc>
                        <a:spcBef>
                          <a:spcPts val="0"/>
                        </a:spcBef>
                        <a:spcAft>
                          <a:spcPts val="0"/>
                        </a:spcAft>
                      </a:pPr>
                      <a:r>
                        <a:rPr lang="en-US" sz="1200" dirty="0">
                          <a:effectLst/>
                        </a:rPr>
                        <a:t>COLLY</a:t>
                      </a:r>
                      <a:endParaRPr lang="en-US" sz="1100" dirty="0">
                        <a:effectLst/>
                        <a:latin typeface="Calibri"/>
                        <a:ea typeface="Calibri"/>
                        <a:cs typeface="Times New Roman"/>
                      </a:endParaRPr>
                    </a:p>
                  </a:txBody>
                  <a:tcPr marL="91428" marR="91428" marT="0" marB="0" anchor="ctr"/>
                </a:tc>
                <a:tc hMerge="1">
                  <a:txBody>
                    <a:bodyPr/>
                    <a:lstStyle/>
                    <a:p>
                      <a:endParaRPr lang="en-US"/>
                    </a:p>
                  </a:txBody>
                  <a:tcPr/>
                </a:tc>
              </a:tr>
              <a:tr h="257865">
                <a:tc>
                  <a:txBody>
                    <a:bodyPr/>
                    <a:lstStyle/>
                    <a:p>
                      <a:pPr marL="0" marR="0" algn="ctr">
                        <a:lnSpc>
                          <a:spcPct val="115000"/>
                        </a:lnSpc>
                        <a:spcBef>
                          <a:spcPts val="0"/>
                        </a:spcBef>
                        <a:spcAft>
                          <a:spcPts val="0"/>
                        </a:spcAft>
                      </a:pPr>
                      <a:r>
                        <a:rPr lang="en-US" sz="1200" dirty="0">
                          <a:effectLst/>
                        </a:rPr>
                        <a:t>1</a:t>
                      </a:r>
                      <a:endParaRPr lang="en-US" sz="1100" dirty="0">
                        <a:effectLst/>
                        <a:latin typeface="Calibri"/>
                        <a:ea typeface="Calibri"/>
                        <a:cs typeface="Times New Roman"/>
                      </a:endParaRPr>
                    </a:p>
                  </a:txBody>
                  <a:tcPr marL="91428" marR="91428" marT="0" marB="0" anchor="ctr"/>
                </a:tc>
                <a:tc>
                  <a:txBody>
                    <a:bodyPr/>
                    <a:lstStyle/>
                    <a:p>
                      <a:pPr marL="0" marR="0" algn="l">
                        <a:lnSpc>
                          <a:spcPct val="115000"/>
                        </a:lnSpc>
                        <a:spcBef>
                          <a:spcPts val="0"/>
                        </a:spcBef>
                        <a:spcAft>
                          <a:spcPts val="0"/>
                        </a:spcAft>
                      </a:pPr>
                      <a:r>
                        <a:rPr lang="en-US" sz="1200" dirty="0" err="1">
                          <a:effectLst/>
                        </a:rPr>
                        <a:t>Surat</a:t>
                      </a:r>
                      <a:r>
                        <a:rPr lang="en-US" sz="1200" dirty="0">
                          <a:effectLst/>
                        </a:rPr>
                        <a:t> </a:t>
                      </a:r>
                      <a:r>
                        <a:rPr lang="en-US" sz="1200" dirty="0" err="1">
                          <a:effectLst/>
                        </a:rPr>
                        <a:t>Suara</a:t>
                      </a:r>
                      <a:r>
                        <a:rPr lang="en-US" sz="1200" dirty="0">
                          <a:effectLst/>
                        </a:rPr>
                        <a:t> </a:t>
                      </a:r>
                      <a:r>
                        <a:rPr lang="en-US" sz="1200" dirty="0" err="1">
                          <a:effectLst/>
                        </a:rPr>
                        <a:t>Presiden</a:t>
                      </a:r>
                      <a:r>
                        <a:rPr lang="en-US" sz="1200" dirty="0">
                          <a:effectLst/>
                        </a:rPr>
                        <a:t> </a:t>
                      </a:r>
                      <a:r>
                        <a:rPr lang="en-US" sz="1200" dirty="0" err="1">
                          <a:effectLst/>
                        </a:rPr>
                        <a:t>dan</a:t>
                      </a:r>
                      <a:r>
                        <a:rPr lang="en-US" sz="1200" dirty="0">
                          <a:effectLst/>
                        </a:rPr>
                        <a:t> </a:t>
                      </a:r>
                      <a:r>
                        <a:rPr lang="en-US" sz="1200" dirty="0" err="1">
                          <a:effectLst/>
                        </a:rPr>
                        <a:t>Wakil</a:t>
                      </a:r>
                      <a:r>
                        <a:rPr lang="en-US" sz="1200" dirty="0">
                          <a:effectLst/>
                        </a:rPr>
                        <a:t> </a:t>
                      </a:r>
                      <a:r>
                        <a:rPr lang="en-US" sz="1200" dirty="0" err="1">
                          <a:effectLst/>
                        </a:rPr>
                        <a:t>Presiden</a:t>
                      </a:r>
                      <a:endParaRPr lang="en-US" sz="1100" dirty="0">
                        <a:effectLst/>
                        <a:latin typeface="Calibri"/>
                        <a:ea typeface="Calibri"/>
                        <a:cs typeface="Times New Roman"/>
                      </a:endParaRPr>
                    </a:p>
                  </a:txBody>
                  <a:tcPr marL="91428" marR="91428" marT="0" marB="0"/>
                </a:tc>
                <a:tc>
                  <a:txBody>
                    <a:bodyPr/>
                    <a:lstStyle/>
                    <a:p>
                      <a:pPr marL="0" marR="0" algn="ctr">
                        <a:lnSpc>
                          <a:spcPct val="115000"/>
                        </a:lnSpc>
                        <a:spcBef>
                          <a:spcPts val="0"/>
                        </a:spcBef>
                        <a:spcAft>
                          <a:spcPts val="0"/>
                        </a:spcAft>
                      </a:pPr>
                      <a:r>
                        <a:rPr lang="en-US" sz="1200" dirty="0">
                          <a:effectLst/>
                        </a:rPr>
                        <a:t>167,388</a:t>
                      </a:r>
                      <a:endParaRPr lang="en-US" sz="1100" dirty="0">
                        <a:effectLst/>
                        <a:latin typeface="Calibri"/>
                        <a:ea typeface="Calibri"/>
                        <a:cs typeface="Times New Roman"/>
                      </a:endParaRPr>
                    </a:p>
                  </a:txBody>
                  <a:tcPr marL="91428" marR="91428" marT="0" marB="0" anchor="ctr"/>
                </a:tc>
                <a:tc>
                  <a:txBody>
                    <a:bodyPr/>
                    <a:lstStyle/>
                    <a:p>
                      <a:pPr marL="0" marR="0" algn="r">
                        <a:lnSpc>
                          <a:spcPct val="150000"/>
                        </a:lnSpc>
                        <a:spcBef>
                          <a:spcPts val="0"/>
                        </a:spcBef>
                        <a:spcAft>
                          <a:spcPts val="0"/>
                        </a:spcAft>
                      </a:pPr>
                      <a:r>
                        <a:rPr lang="en-US" sz="1200" dirty="0" err="1">
                          <a:effectLst/>
                        </a:rPr>
                        <a:t>Lembar</a:t>
                      </a:r>
                      <a:endParaRPr lang="en-US" sz="1100" dirty="0">
                        <a:effectLst/>
                        <a:latin typeface="Calibri"/>
                        <a:ea typeface="Calibri"/>
                        <a:cs typeface="Times New Roman"/>
                      </a:endParaRPr>
                    </a:p>
                  </a:txBody>
                  <a:tcPr marL="91428" marR="91428" marT="0" marB="0"/>
                </a:tc>
                <a:tc>
                  <a:txBody>
                    <a:bodyPr/>
                    <a:lstStyle/>
                    <a:p>
                      <a:pPr marL="0" marR="0" algn="ctr">
                        <a:lnSpc>
                          <a:spcPct val="115000"/>
                        </a:lnSpc>
                        <a:spcBef>
                          <a:spcPts val="0"/>
                        </a:spcBef>
                        <a:spcAft>
                          <a:spcPts val="0"/>
                        </a:spcAft>
                      </a:pPr>
                      <a:r>
                        <a:rPr lang="en-US" sz="1200">
                          <a:effectLst/>
                        </a:rPr>
                        <a:t>42</a:t>
                      </a:r>
                      <a:endParaRPr lang="en-US" sz="1100">
                        <a:effectLst/>
                        <a:latin typeface="Calibri"/>
                        <a:ea typeface="Calibri"/>
                        <a:cs typeface="Times New Roman"/>
                      </a:endParaRPr>
                    </a:p>
                  </a:txBody>
                  <a:tcPr marL="91428" marR="91428" marT="0" marB="0" anchor="ctr"/>
                </a:tc>
                <a:tc>
                  <a:txBody>
                    <a:bodyPr/>
                    <a:lstStyle/>
                    <a:p>
                      <a:pPr marL="0" marR="0" algn="ctr">
                        <a:lnSpc>
                          <a:spcPct val="115000"/>
                        </a:lnSpc>
                        <a:spcBef>
                          <a:spcPts val="0"/>
                        </a:spcBef>
                        <a:spcAft>
                          <a:spcPts val="0"/>
                        </a:spcAft>
                      </a:pPr>
                      <a:r>
                        <a:rPr lang="en-US" sz="1200">
                          <a:effectLst/>
                        </a:rPr>
                        <a:t>Colly</a:t>
                      </a:r>
                      <a:endParaRPr lang="en-US" sz="1100">
                        <a:effectLst/>
                        <a:latin typeface="Calibri"/>
                        <a:ea typeface="Calibri"/>
                        <a:cs typeface="Times New Roman"/>
                      </a:endParaRPr>
                    </a:p>
                  </a:txBody>
                  <a:tcPr marL="91428" marR="91428" marT="0" marB="0" anchor="ctr"/>
                </a:tc>
              </a:tr>
              <a:tr h="369405">
                <a:tc>
                  <a:txBody>
                    <a:bodyPr/>
                    <a:lstStyle/>
                    <a:p>
                      <a:pPr marL="0" marR="0" algn="ctr">
                        <a:lnSpc>
                          <a:spcPct val="115000"/>
                        </a:lnSpc>
                        <a:spcBef>
                          <a:spcPts val="0"/>
                        </a:spcBef>
                        <a:spcAft>
                          <a:spcPts val="0"/>
                        </a:spcAft>
                      </a:pPr>
                      <a:r>
                        <a:rPr lang="en-US" sz="1200">
                          <a:effectLst/>
                        </a:rPr>
                        <a:t>2</a:t>
                      </a:r>
                      <a:endParaRPr lang="en-US" sz="1100">
                        <a:effectLst/>
                        <a:latin typeface="Calibri"/>
                        <a:ea typeface="Calibri"/>
                        <a:cs typeface="Times New Roman"/>
                      </a:endParaRPr>
                    </a:p>
                  </a:txBody>
                  <a:tcPr marL="91428" marR="91428" marT="0" marB="0" anchor="ctr"/>
                </a:tc>
                <a:tc>
                  <a:txBody>
                    <a:bodyPr/>
                    <a:lstStyle/>
                    <a:p>
                      <a:pPr marL="0" marR="0" algn="l">
                        <a:lnSpc>
                          <a:spcPct val="115000"/>
                        </a:lnSpc>
                        <a:spcBef>
                          <a:spcPts val="0"/>
                        </a:spcBef>
                        <a:spcAft>
                          <a:spcPts val="0"/>
                        </a:spcAft>
                      </a:pPr>
                      <a:r>
                        <a:rPr lang="en-US" sz="1200" dirty="0" err="1">
                          <a:effectLst/>
                        </a:rPr>
                        <a:t>Surat</a:t>
                      </a:r>
                      <a:r>
                        <a:rPr lang="en-US" sz="1200" dirty="0">
                          <a:effectLst/>
                        </a:rPr>
                        <a:t> </a:t>
                      </a:r>
                      <a:r>
                        <a:rPr lang="en-US" sz="1200" dirty="0" err="1">
                          <a:effectLst/>
                        </a:rPr>
                        <a:t>Suara</a:t>
                      </a:r>
                      <a:r>
                        <a:rPr lang="en-US" sz="1200" dirty="0">
                          <a:effectLst/>
                        </a:rPr>
                        <a:t> </a:t>
                      </a:r>
                      <a:r>
                        <a:rPr lang="en-US" sz="1200" dirty="0" err="1">
                          <a:effectLst/>
                        </a:rPr>
                        <a:t>Pemilu</a:t>
                      </a:r>
                      <a:r>
                        <a:rPr lang="en-US" sz="1200" dirty="0">
                          <a:effectLst/>
                        </a:rPr>
                        <a:t> DPD</a:t>
                      </a:r>
                      <a:endParaRPr lang="en-US" sz="1100" dirty="0">
                        <a:effectLst/>
                      </a:endParaRPr>
                    </a:p>
                    <a:p>
                      <a:pPr marL="0" marR="0" algn="l">
                        <a:lnSpc>
                          <a:spcPct val="115000"/>
                        </a:lnSpc>
                        <a:spcBef>
                          <a:spcPts val="0"/>
                        </a:spcBef>
                        <a:spcAft>
                          <a:spcPts val="0"/>
                        </a:spcAft>
                      </a:pPr>
                      <a:r>
                        <a:rPr lang="en-US" sz="1200" dirty="0">
                          <a:effectLst/>
                        </a:rPr>
                        <a:t> </a:t>
                      </a:r>
                      <a:endParaRPr lang="en-US" sz="1100" dirty="0">
                        <a:effectLst/>
                        <a:latin typeface="Calibri"/>
                        <a:ea typeface="Calibri"/>
                        <a:cs typeface="Times New Roman"/>
                      </a:endParaRPr>
                    </a:p>
                  </a:txBody>
                  <a:tcPr marL="91428" marR="91428" marT="0" marB="0"/>
                </a:tc>
                <a:tc>
                  <a:txBody>
                    <a:bodyPr/>
                    <a:lstStyle/>
                    <a:p>
                      <a:pPr marL="0" marR="0" algn="ctr">
                        <a:lnSpc>
                          <a:spcPct val="115000"/>
                        </a:lnSpc>
                        <a:spcBef>
                          <a:spcPts val="0"/>
                        </a:spcBef>
                        <a:spcAft>
                          <a:spcPts val="0"/>
                        </a:spcAft>
                      </a:pPr>
                      <a:r>
                        <a:rPr lang="en-US" sz="1200">
                          <a:effectLst/>
                        </a:rPr>
                        <a:t>167,388</a:t>
                      </a:r>
                      <a:endParaRPr lang="en-US" sz="1100">
                        <a:effectLst/>
                        <a:latin typeface="Calibri"/>
                        <a:ea typeface="Calibri"/>
                        <a:cs typeface="Times New Roman"/>
                      </a:endParaRPr>
                    </a:p>
                  </a:txBody>
                  <a:tcPr marL="91428" marR="91428" marT="0" marB="0" anchor="ctr"/>
                </a:tc>
                <a:tc>
                  <a:txBody>
                    <a:bodyPr/>
                    <a:lstStyle/>
                    <a:p>
                      <a:pPr marL="0" marR="0" algn="r">
                        <a:lnSpc>
                          <a:spcPct val="150000"/>
                        </a:lnSpc>
                        <a:spcBef>
                          <a:spcPts val="0"/>
                        </a:spcBef>
                        <a:spcAft>
                          <a:spcPts val="0"/>
                        </a:spcAft>
                      </a:pPr>
                      <a:r>
                        <a:rPr lang="en-US" sz="1200" dirty="0" err="1">
                          <a:effectLst/>
                        </a:rPr>
                        <a:t>Lembar</a:t>
                      </a:r>
                      <a:endParaRPr lang="en-US" sz="1100" dirty="0">
                        <a:effectLst/>
                        <a:latin typeface="Calibri"/>
                        <a:ea typeface="Calibri"/>
                        <a:cs typeface="Times New Roman"/>
                      </a:endParaRPr>
                    </a:p>
                  </a:txBody>
                  <a:tcPr marL="91428" marR="91428" marT="0" marB="0"/>
                </a:tc>
                <a:tc>
                  <a:txBody>
                    <a:bodyPr/>
                    <a:lstStyle/>
                    <a:p>
                      <a:pPr marL="0" marR="0" algn="ctr">
                        <a:lnSpc>
                          <a:spcPct val="115000"/>
                        </a:lnSpc>
                        <a:spcBef>
                          <a:spcPts val="0"/>
                        </a:spcBef>
                        <a:spcAft>
                          <a:spcPts val="0"/>
                        </a:spcAft>
                      </a:pPr>
                      <a:r>
                        <a:rPr lang="en-US" sz="1200" dirty="0">
                          <a:effectLst/>
                        </a:rPr>
                        <a:t>112</a:t>
                      </a:r>
                      <a:endParaRPr lang="en-US" sz="1100" dirty="0">
                        <a:effectLst/>
                        <a:latin typeface="Calibri"/>
                        <a:ea typeface="Calibri"/>
                        <a:cs typeface="Times New Roman"/>
                      </a:endParaRPr>
                    </a:p>
                  </a:txBody>
                  <a:tcPr marL="91428" marR="91428" marT="0" marB="0" anchor="ctr"/>
                </a:tc>
                <a:tc>
                  <a:txBody>
                    <a:bodyPr/>
                    <a:lstStyle/>
                    <a:p>
                      <a:pPr marL="0" marR="0" algn="ctr">
                        <a:lnSpc>
                          <a:spcPct val="115000"/>
                        </a:lnSpc>
                        <a:spcBef>
                          <a:spcPts val="0"/>
                        </a:spcBef>
                        <a:spcAft>
                          <a:spcPts val="0"/>
                        </a:spcAft>
                      </a:pPr>
                      <a:r>
                        <a:rPr lang="en-US" sz="1200">
                          <a:effectLst/>
                        </a:rPr>
                        <a:t>Colly</a:t>
                      </a:r>
                      <a:endParaRPr lang="en-US" sz="1100">
                        <a:effectLst/>
                        <a:latin typeface="Calibri"/>
                        <a:ea typeface="Calibri"/>
                        <a:cs typeface="Times New Roman"/>
                      </a:endParaRPr>
                    </a:p>
                  </a:txBody>
                  <a:tcPr marL="91428" marR="91428" marT="0" marB="0" anchor="ctr"/>
                </a:tc>
              </a:tr>
              <a:tr h="343243">
                <a:tc>
                  <a:txBody>
                    <a:bodyPr/>
                    <a:lstStyle/>
                    <a:p>
                      <a:pPr marL="0" marR="0" algn="ctr">
                        <a:lnSpc>
                          <a:spcPct val="115000"/>
                        </a:lnSpc>
                        <a:spcBef>
                          <a:spcPts val="0"/>
                        </a:spcBef>
                        <a:spcAft>
                          <a:spcPts val="0"/>
                        </a:spcAft>
                      </a:pPr>
                      <a:r>
                        <a:rPr lang="en-US" sz="1200">
                          <a:effectLst/>
                        </a:rPr>
                        <a:t>3</a:t>
                      </a:r>
                      <a:endParaRPr lang="en-US" sz="1100">
                        <a:effectLst/>
                        <a:latin typeface="Calibri"/>
                        <a:ea typeface="Calibri"/>
                        <a:cs typeface="Times New Roman"/>
                      </a:endParaRPr>
                    </a:p>
                  </a:txBody>
                  <a:tcPr marL="91428" marR="91428" marT="0" marB="0" anchor="ctr"/>
                </a:tc>
                <a:tc>
                  <a:txBody>
                    <a:bodyPr/>
                    <a:lstStyle/>
                    <a:p>
                      <a:pPr marL="0" marR="0" algn="l">
                        <a:lnSpc>
                          <a:spcPct val="115000"/>
                        </a:lnSpc>
                        <a:spcBef>
                          <a:spcPts val="0"/>
                        </a:spcBef>
                        <a:spcAft>
                          <a:spcPts val="0"/>
                        </a:spcAft>
                      </a:pPr>
                      <a:r>
                        <a:rPr lang="en-US" sz="1200" dirty="0" err="1">
                          <a:effectLst/>
                        </a:rPr>
                        <a:t>Surat</a:t>
                      </a:r>
                      <a:r>
                        <a:rPr lang="en-US" sz="1200" dirty="0">
                          <a:effectLst/>
                        </a:rPr>
                        <a:t> </a:t>
                      </a:r>
                      <a:r>
                        <a:rPr lang="en-US" sz="1200" dirty="0" err="1">
                          <a:effectLst/>
                        </a:rPr>
                        <a:t>Suara</a:t>
                      </a:r>
                      <a:r>
                        <a:rPr lang="en-US" sz="1200" dirty="0">
                          <a:effectLst/>
                        </a:rPr>
                        <a:t> </a:t>
                      </a:r>
                      <a:r>
                        <a:rPr lang="en-US" sz="1200" dirty="0" err="1">
                          <a:effectLst/>
                        </a:rPr>
                        <a:t>Pemilu</a:t>
                      </a:r>
                      <a:r>
                        <a:rPr lang="en-US" sz="1200" dirty="0">
                          <a:effectLst/>
                        </a:rPr>
                        <a:t> DPR </a:t>
                      </a:r>
                      <a:r>
                        <a:rPr lang="en-US" sz="1200" dirty="0" err="1">
                          <a:effectLst/>
                        </a:rPr>
                        <a:t>Dapil</a:t>
                      </a:r>
                      <a:r>
                        <a:rPr lang="en-US" sz="1200" dirty="0">
                          <a:effectLst/>
                        </a:rPr>
                        <a:t> Sulawesi Tengah</a:t>
                      </a:r>
                      <a:endParaRPr lang="en-US" sz="1100" dirty="0">
                        <a:effectLst/>
                        <a:latin typeface="Calibri"/>
                        <a:ea typeface="Calibri"/>
                        <a:cs typeface="Times New Roman"/>
                      </a:endParaRPr>
                    </a:p>
                  </a:txBody>
                  <a:tcPr marL="91428" marR="91428" marT="0" marB="0"/>
                </a:tc>
                <a:tc>
                  <a:txBody>
                    <a:bodyPr/>
                    <a:lstStyle/>
                    <a:p>
                      <a:pPr marL="0" marR="0" algn="ctr">
                        <a:lnSpc>
                          <a:spcPct val="115000"/>
                        </a:lnSpc>
                        <a:spcBef>
                          <a:spcPts val="0"/>
                        </a:spcBef>
                        <a:spcAft>
                          <a:spcPts val="0"/>
                        </a:spcAft>
                      </a:pPr>
                      <a:r>
                        <a:rPr lang="en-US" sz="1200">
                          <a:effectLst/>
                        </a:rPr>
                        <a:t>167,388</a:t>
                      </a:r>
                      <a:endParaRPr lang="en-US" sz="1100">
                        <a:effectLst/>
                        <a:latin typeface="Calibri"/>
                        <a:ea typeface="Calibri"/>
                        <a:cs typeface="Times New Roman"/>
                      </a:endParaRPr>
                    </a:p>
                  </a:txBody>
                  <a:tcPr marL="91428" marR="91428" marT="0" marB="0" anchor="ctr"/>
                </a:tc>
                <a:tc>
                  <a:txBody>
                    <a:bodyPr/>
                    <a:lstStyle/>
                    <a:p>
                      <a:pPr marL="0" marR="0" algn="r">
                        <a:lnSpc>
                          <a:spcPct val="150000"/>
                        </a:lnSpc>
                        <a:spcBef>
                          <a:spcPts val="0"/>
                        </a:spcBef>
                        <a:spcAft>
                          <a:spcPts val="0"/>
                        </a:spcAft>
                      </a:pPr>
                      <a:r>
                        <a:rPr lang="en-US" sz="1200" dirty="0" err="1">
                          <a:effectLst/>
                        </a:rPr>
                        <a:t>Lembar</a:t>
                      </a:r>
                      <a:endParaRPr lang="en-US" sz="1100" dirty="0">
                        <a:effectLst/>
                        <a:latin typeface="Calibri"/>
                        <a:ea typeface="Calibri"/>
                        <a:cs typeface="Times New Roman"/>
                      </a:endParaRPr>
                    </a:p>
                  </a:txBody>
                  <a:tcPr marL="91428" marR="91428" marT="0" marB="0"/>
                </a:tc>
                <a:tc>
                  <a:txBody>
                    <a:bodyPr/>
                    <a:lstStyle/>
                    <a:p>
                      <a:pPr marL="0" marR="0" algn="ctr">
                        <a:lnSpc>
                          <a:spcPct val="115000"/>
                        </a:lnSpc>
                        <a:spcBef>
                          <a:spcPts val="0"/>
                        </a:spcBef>
                        <a:spcAft>
                          <a:spcPts val="0"/>
                        </a:spcAft>
                      </a:pPr>
                      <a:r>
                        <a:rPr lang="en-US" sz="1200">
                          <a:effectLst/>
                        </a:rPr>
                        <a:t>168</a:t>
                      </a:r>
                      <a:endParaRPr lang="en-US" sz="1100">
                        <a:effectLst/>
                        <a:latin typeface="Calibri"/>
                        <a:ea typeface="Calibri"/>
                        <a:cs typeface="Times New Roman"/>
                      </a:endParaRPr>
                    </a:p>
                  </a:txBody>
                  <a:tcPr marL="91428" marR="91428" marT="0" marB="0" anchor="ctr"/>
                </a:tc>
                <a:tc>
                  <a:txBody>
                    <a:bodyPr/>
                    <a:lstStyle/>
                    <a:p>
                      <a:pPr marL="0" marR="0" algn="ctr">
                        <a:lnSpc>
                          <a:spcPct val="115000"/>
                        </a:lnSpc>
                        <a:spcBef>
                          <a:spcPts val="0"/>
                        </a:spcBef>
                        <a:spcAft>
                          <a:spcPts val="0"/>
                        </a:spcAft>
                      </a:pPr>
                      <a:r>
                        <a:rPr lang="en-US" sz="1200" dirty="0" err="1">
                          <a:effectLst/>
                        </a:rPr>
                        <a:t>Colly</a:t>
                      </a:r>
                      <a:endParaRPr lang="en-US" sz="1100" dirty="0">
                        <a:effectLst/>
                        <a:latin typeface="Calibri"/>
                        <a:ea typeface="Calibri"/>
                        <a:cs typeface="Times New Roman"/>
                      </a:endParaRPr>
                    </a:p>
                  </a:txBody>
                  <a:tcPr marL="91428" marR="91428" marT="0" marB="0" anchor="ctr"/>
                </a:tc>
              </a:tr>
              <a:tr h="381000">
                <a:tc>
                  <a:txBody>
                    <a:bodyPr/>
                    <a:lstStyle/>
                    <a:p>
                      <a:pPr marL="0" marR="0" algn="ctr">
                        <a:lnSpc>
                          <a:spcPct val="115000"/>
                        </a:lnSpc>
                        <a:spcBef>
                          <a:spcPts val="0"/>
                        </a:spcBef>
                        <a:spcAft>
                          <a:spcPts val="0"/>
                        </a:spcAft>
                      </a:pPr>
                      <a:r>
                        <a:rPr lang="en-US" sz="1200">
                          <a:effectLst/>
                        </a:rPr>
                        <a:t>4</a:t>
                      </a:r>
                      <a:endParaRPr lang="en-US" sz="1100">
                        <a:effectLst/>
                        <a:latin typeface="Calibri"/>
                        <a:ea typeface="Calibri"/>
                        <a:cs typeface="Times New Roman"/>
                      </a:endParaRPr>
                    </a:p>
                  </a:txBody>
                  <a:tcPr marL="91428" marR="91428" marT="0" marB="0" anchor="ctr"/>
                </a:tc>
                <a:tc>
                  <a:txBody>
                    <a:bodyPr/>
                    <a:lstStyle/>
                    <a:p>
                      <a:pPr marL="0" marR="0" algn="l">
                        <a:lnSpc>
                          <a:spcPct val="115000"/>
                        </a:lnSpc>
                        <a:spcBef>
                          <a:spcPts val="0"/>
                        </a:spcBef>
                        <a:spcAft>
                          <a:spcPts val="0"/>
                        </a:spcAft>
                      </a:pPr>
                      <a:r>
                        <a:rPr lang="en-US" sz="1200" dirty="0" err="1">
                          <a:effectLst/>
                        </a:rPr>
                        <a:t>Surat</a:t>
                      </a:r>
                      <a:r>
                        <a:rPr lang="en-US" sz="1200" dirty="0">
                          <a:effectLst/>
                        </a:rPr>
                        <a:t> </a:t>
                      </a:r>
                      <a:r>
                        <a:rPr lang="en-US" sz="1200" dirty="0" err="1">
                          <a:effectLst/>
                        </a:rPr>
                        <a:t>Suara</a:t>
                      </a:r>
                      <a:r>
                        <a:rPr lang="en-US" sz="1200" dirty="0">
                          <a:effectLst/>
                        </a:rPr>
                        <a:t> </a:t>
                      </a:r>
                      <a:r>
                        <a:rPr lang="en-US" sz="1200" dirty="0" err="1">
                          <a:effectLst/>
                        </a:rPr>
                        <a:t>Pemilu</a:t>
                      </a:r>
                      <a:r>
                        <a:rPr lang="en-US" sz="1200" dirty="0">
                          <a:effectLst/>
                        </a:rPr>
                        <a:t> DPRD </a:t>
                      </a:r>
                      <a:r>
                        <a:rPr lang="en-US" sz="1200" dirty="0" err="1">
                          <a:effectLst/>
                        </a:rPr>
                        <a:t>Prov</a:t>
                      </a:r>
                      <a:r>
                        <a:rPr lang="en-US" sz="1200" dirty="0">
                          <a:effectLst/>
                        </a:rPr>
                        <a:t> </a:t>
                      </a:r>
                      <a:r>
                        <a:rPr lang="en-US" sz="1200" dirty="0" err="1">
                          <a:effectLst/>
                        </a:rPr>
                        <a:t>Dapil</a:t>
                      </a:r>
                      <a:r>
                        <a:rPr lang="en-US" sz="1200" dirty="0">
                          <a:effectLst/>
                        </a:rPr>
                        <a:t> Sulawesi Tengah 6</a:t>
                      </a:r>
                      <a:endParaRPr lang="en-US" sz="1100" dirty="0">
                        <a:effectLst/>
                        <a:latin typeface="Calibri"/>
                        <a:ea typeface="Calibri"/>
                        <a:cs typeface="Times New Roman"/>
                      </a:endParaRPr>
                    </a:p>
                  </a:txBody>
                  <a:tcPr marL="91428" marR="91428" marT="0" marB="0"/>
                </a:tc>
                <a:tc>
                  <a:txBody>
                    <a:bodyPr/>
                    <a:lstStyle/>
                    <a:p>
                      <a:pPr marL="0" marR="0" algn="ctr">
                        <a:lnSpc>
                          <a:spcPct val="115000"/>
                        </a:lnSpc>
                        <a:spcBef>
                          <a:spcPts val="0"/>
                        </a:spcBef>
                        <a:spcAft>
                          <a:spcPts val="0"/>
                        </a:spcAft>
                      </a:pPr>
                      <a:r>
                        <a:rPr lang="en-US" sz="1200">
                          <a:effectLst/>
                        </a:rPr>
                        <a:t>167,388</a:t>
                      </a:r>
                      <a:endParaRPr lang="en-US" sz="1100">
                        <a:effectLst/>
                        <a:latin typeface="Calibri"/>
                        <a:ea typeface="Calibri"/>
                        <a:cs typeface="Times New Roman"/>
                      </a:endParaRPr>
                    </a:p>
                  </a:txBody>
                  <a:tcPr marL="91428" marR="91428" marT="0" marB="0" anchor="ctr"/>
                </a:tc>
                <a:tc>
                  <a:txBody>
                    <a:bodyPr/>
                    <a:lstStyle/>
                    <a:p>
                      <a:pPr marL="0" marR="0" algn="r">
                        <a:lnSpc>
                          <a:spcPct val="150000"/>
                        </a:lnSpc>
                        <a:spcBef>
                          <a:spcPts val="0"/>
                        </a:spcBef>
                        <a:spcAft>
                          <a:spcPts val="0"/>
                        </a:spcAft>
                      </a:pPr>
                      <a:r>
                        <a:rPr lang="en-US" sz="1200" dirty="0" err="1">
                          <a:effectLst/>
                        </a:rPr>
                        <a:t>Lembar</a:t>
                      </a:r>
                      <a:endParaRPr lang="en-US" sz="1100" dirty="0">
                        <a:effectLst/>
                        <a:latin typeface="Calibri"/>
                        <a:ea typeface="Calibri"/>
                        <a:cs typeface="Times New Roman"/>
                      </a:endParaRPr>
                    </a:p>
                  </a:txBody>
                  <a:tcPr marL="91428" marR="91428" marT="0" marB="0"/>
                </a:tc>
                <a:tc>
                  <a:txBody>
                    <a:bodyPr/>
                    <a:lstStyle/>
                    <a:p>
                      <a:pPr marL="0" marR="0" algn="ctr">
                        <a:lnSpc>
                          <a:spcPct val="115000"/>
                        </a:lnSpc>
                        <a:spcBef>
                          <a:spcPts val="0"/>
                        </a:spcBef>
                        <a:spcAft>
                          <a:spcPts val="0"/>
                        </a:spcAft>
                      </a:pPr>
                      <a:r>
                        <a:rPr lang="en-US" sz="1200">
                          <a:effectLst/>
                        </a:rPr>
                        <a:t>168</a:t>
                      </a:r>
                      <a:endParaRPr lang="en-US" sz="1100">
                        <a:effectLst/>
                        <a:latin typeface="Calibri"/>
                        <a:ea typeface="Calibri"/>
                        <a:cs typeface="Times New Roman"/>
                      </a:endParaRPr>
                    </a:p>
                  </a:txBody>
                  <a:tcPr marL="91428" marR="91428" marT="0" marB="0" anchor="ctr"/>
                </a:tc>
                <a:tc>
                  <a:txBody>
                    <a:bodyPr/>
                    <a:lstStyle/>
                    <a:p>
                      <a:pPr marL="0" marR="0" algn="ctr">
                        <a:lnSpc>
                          <a:spcPct val="115000"/>
                        </a:lnSpc>
                        <a:spcBef>
                          <a:spcPts val="0"/>
                        </a:spcBef>
                        <a:spcAft>
                          <a:spcPts val="0"/>
                        </a:spcAft>
                      </a:pPr>
                      <a:r>
                        <a:rPr lang="en-US" sz="1200">
                          <a:effectLst/>
                        </a:rPr>
                        <a:t>Colly</a:t>
                      </a:r>
                      <a:endParaRPr lang="en-US" sz="1100">
                        <a:effectLst/>
                        <a:latin typeface="Calibri"/>
                        <a:ea typeface="Calibri"/>
                        <a:cs typeface="Times New Roman"/>
                      </a:endParaRPr>
                    </a:p>
                  </a:txBody>
                  <a:tcPr marL="91428" marR="91428" marT="0" marB="0" anchor="ctr"/>
                </a:tc>
              </a:tr>
              <a:tr h="397320">
                <a:tc>
                  <a:txBody>
                    <a:bodyPr/>
                    <a:lstStyle/>
                    <a:p>
                      <a:pPr marL="0" marR="0" algn="ctr">
                        <a:lnSpc>
                          <a:spcPct val="115000"/>
                        </a:lnSpc>
                        <a:spcBef>
                          <a:spcPts val="0"/>
                        </a:spcBef>
                        <a:spcAft>
                          <a:spcPts val="0"/>
                        </a:spcAft>
                      </a:pPr>
                      <a:r>
                        <a:rPr lang="en-US" sz="1200">
                          <a:effectLst/>
                        </a:rPr>
                        <a:t>5</a:t>
                      </a:r>
                      <a:endParaRPr lang="en-US" sz="1100">
                        <a:effectLst/>
                        <a:latin typeface="Calibri"/>
                        <a:ea typeface="Calibri"/>
                        <a:cs typeface="Times New Roman"/>
                      </a:endParaRPr>
                    </a:p>
                  </a:txBody>
                  <a:tcPr marL="91428" marR="91428" marT="0" marB="0" anchor="ctr"/>
                </a:tc>
                <a:tc>
                  <a:txBody>
                    <a:bodyPr/>
                    <a:lstStyle/>
                    <a:p>
                      <a:pPr marL="0" marR="0" algn="l">
                        <a:lnSpc>
                          <a:spcPct val="115000"/>
                        </a:lnSpc>
                        <a:spcBef>
                          <a:spcPts val="0"/>
                        </a:spcBef>
                        <a:spcAft>
                          <a:spcPts val="0"/>
                        </a:spcAft>
                      </a:pPr>
                      <a:r>
                        <a:rPr lang="en-US" sz="1200" dirty="0" err="1">
                          <a:effectLst/>
                        </a:rPr>
                        <a:t>Surat</a:t>
                      </a:r>
                      <a:r>
                        <a:rPr lang="en-US" sz="1200" dirty="0">
                          <a:effectLst/>
                        </a:rPr>
                        <a:t> </a:t>
                      </a:r>
                      <a:r>
                        <a:rPr lang="en-US" sz="1200" dirty="0" err="1">
                          <a:effectLst/>
                        </a:rPr>
                        <a:t>Suara</a:t>
                      </a:r>
                      <a:r>
                        <a:rPr lang="en-US" sz="1200" dirty="0">
                          <a:effectLst/>
                        </a:rPr>
                        <a:t> </a:t>
                      </a:r>
                      <a:r>
                        <a:rPr lang="en-US" sz="1200" dirty="0" err="1">
                          <a:effectLst/>
                        </a:rPr>
                        <a:t>Pemilu</a:t>
                      </a:r>
                      <a:r>
                        <a:rPr lang="en-US" sz="1200" dirty="0">
                          <a:effectLst/>
                        </a:rPr>
                        <a:t> DPRD </a:t>
                      </a:r>
                      <a:r>
                        <a:rPr lang="en-US" sz="1200" dirty="0" err="1">
                          <a:effectLst/>
                        </a:rPr>
                        <a:t>Kabupaten</a:t>
                      </a:r>
                      <a:r>
                        <a:rPr lang="en-US" sz="1200" dirty="0">
                          <a:effectLst/>
                        </a:rPr>
                        <a:t>/Kota </a:t>
                      </a:r>
                      <a:r>
                        <a:rPr lang="en-US" sz="1200" dirty="0" err="1">
                          <a:effectLst/>
                        </a:rPr>
                        <a:t>Dapil</a:t>
                      </a:r>
                      <a:r>
                        <a:rPr lang="en-US" sz="1200" dirty="0">
                          <a:effectLst/>
                        </a:rPr>
                        <a:t> 1</a:t>
                      </a:r>
                      <a:endParaRPr lang="en-US" sz="1100" dirty="0">
                        <a:effectLst/>
                        <a:latin typeface="Calibri"/>
                        <a:ea typeface="Calibri"/>
                        <a:cs typeface="Times New Roman"/>
                      </a:endParaRPr>
                    </a:p>
                  </a:txBody>
                  <a:tcPr marL="91428" marR="91428" marT="0" marB="0"/>
                </a:tc>
                <a:tc>
                  <a:txBody>
                    <a:bodyPr/>
                    <a:lstStyle/>
                    <a:p>
                      <a:pPr marL="0" marR="0" algn="ctr">
                        <a:lnSpc>
                          <a:spcPct val="115000"/>
                        </a:lnSpc>
                        <a:spcBef>
                          <a:spcPts val="0"/>
                        </a:spcBef>
                        <a:spcAft>
                          <a:spcPts val="0"/>
                        </a:spcAft>
                      </a:pPr>
                      <a:r>
                        <a:rPr lang="en-US" sz="1200">
                          <a:effectLst/>
                        </a:rPr>
                        <a:t>48,694</a:t>
                      </a:r>
                      <a:endParaRPr lang="en-US" sz="1100">
                        <a:effectLst/>
                        <a:latin typeface="Calibri"/>
                        <a:ea typeface="Calibri"/>
                        <a:cs typeface="Times New Roman"/>
                      </a:endParaRPr>
                    </a:p>
                  </a:txBody>
                  <a:tcPr marL="91428" marR="91428" marT="0" marB="0" anchor="ctr"/>
                </a:tc>
                <a:tc>
                  <a:txBody>
                    <a:bodyPr/>
                    <a:lstStyle/>
                    <a:p>
                      <a:pPr marL="0" marR="0" algn="r">
                        <a:lnSpc>
                          <a:spcPct val="150000"/>
                        </a:lnSpc>
                        <a:spcBef>
                          <a:spcPts val="0"/>
                        </a:spcBef>
                        <a:spcAft>
                          <a:spcPts val="0"/>
                        </a:spcAft>
                      </a:pPr>
                      <a:r>
                        <a:rPr lang="en-US" sz="1200" dirty="0" err="1" smtClean="0">
                          <a:effectLst/>
                        </a:rPr>
                        <a:t>Lembar</a:t>
                      </a:r>
                      <a:endParaRPr lang="en-US" sz="1100" dirty="0">
                        <a:effectLst/>
                        <a:latin typeface="Calibri"/>
                        <a:ea typeface="Calibri"/>
                        <a:cs typeface="Times New Roman"/>
                      </a:endParaRPr>
                    </a:p>
                  </a:txBody>
                  <a:tcPr marL="91428" marR="91428" marT="0" marB="0"/>
                </a:tc>
                <a:tc>
                  <a:txBody>
                    <a:bodyPr/>
                    <a:lstStyle/>
                    <a:p>
                      <a:pPr marL="0" marR="0" algn="ctr">
                        <a:lnSpc>
                          <a:spcPct val="115000"/>
                        </a:lnSpc>
                        <a:spcBef>
                          <a:spcPts val="0"/>
                        </a:spcBef>
                        <a:spcAft>
                          <a:spcPts val="0"/>
                        </a:spcAft>
                      </a:pPr>
                      <a:r>
                        <a:rPr lang="en-US" sz="1200">
                          <a:effectLst/>
                        </a:rPr>
                        <a:t>49</a:t>
                      </a:r>
                      <a:endParaRPr lang="en-US" sz="1100">
                        <a:effectLst/>
                        <a:latin typeface="Calibri"/>
                        <a:ea typeface="Calibri"/>
                        <a:cs typeface="Times New Roman"/>
                      </a:endParaRPr>
                    </a:p>
                  </a:txBody>
                  <a:tcPr marL="91428" marR="91428" marT="0" marB="0" anchor="ctr"/>
                </a:tc>
                <a:tc>
                  <a:txBody>
                    <a:bodyPr/>
                    <a:lstStyle/>
                    <a:p>
                      <a:pPr marL="0" marR="0" algn="ctr">
                        <a:lnSpc>
                          <a:spcPct val="115000"/>
                        </a:lnSpc>
                        <a:spcBef>
                          <a:spcPts val="0"/>
                        </a:spcBef>
                        <a:spcAft>
                          <a:spcPts val="0"/>
                        </a:spcAft>
                      </a:pPr>
                      <a:r>
                        <a:rPr lang="en-US" sz="1200">
                          <a:effectLst/>
                        </a:rPr>
                        <a:t>Colly</a:t>
                      </a:r>
                      <a:endParaRPr lang="en-US" sz="1100">
                        <a:effectLst/>
                        <a:latin typeface="Calibri"/>
                        <a:ea typeface="Calibri"/>
                        <a:cs typeface="Times New Roman"/>
                      </a:endParaRPr>
                    </a:p>
                  </a:txBody>
                  <a:tcPr marL="91428" marR="91428" marT="0" marB="0" anchor="ctr"/>
                </a:tc>
              </a:tr>
              <a:tr h="381000">
                <a:tc>
                  <a:txBody>
                    <a:bodyPr/>
                    <a:lstStyle/>
                    <a:p>
                      <a:pPr marL="0" marR="0" algn="ctr">
                        <a:lnSpc>
                          <a:spcPct val="115000"/>
                        </a:lnSpc>
                        <a:spcBef>
                          <a:spcPts val="0"/>
                        </a:spcBef>
                        <a:spcAft>
                          <a:spcPts val="0"/>
                        </a:spcAft>
                      </a:pPr>
                      <a:r>
                        <a:rPr lang="en-US" sz="1200">
                          <a:effectLst/>
                        </a:rPr>
                        <a:t>6</a:t>
                      </a:r>
                      <a:endParaRPr lang="en-US" sz="1100">
                        <a:effectLst/>
                        <a:latin typeface="Calibri"/>
                        <a:ea typeface="Calibri"/>
                        <a:cs typeface="Times New Roman"/>
                      </a:endParaRPr>
                    </a:p>
                  </a:txBody>
                  <a:tcPr marL="91428" marR="91428" marT="0" marB="0" anchor="ctr"/>
                </a:tc>
                <a:tc>
                  <a:txBody>
                    <a:bodyPr/>
                    <a:lstStyle/>
                    <a:p>
                      <a:pPr marL="0" marR="0" algn="l">
                        <a:lnSpc>
                          <a:spcPct val="115000"/>
                        </a:lnSpc>
                        <a:spcBef>
                          <a:spcPts val="0"/>
                        </a:spcBef>
                        <a:spcAft>
                          <a:spcPts val="0"/>
                        </a:spcAft>
                      </a:pPr>
                      <a:r>
                        <a:rPr lang="en-US" sz="1200" dirty="0" err="1">
                          <a:effectLst/>
                        </a:rPr>
                        <a:t>Surat</a:t>
                      </a:r>
                      <a:r>
                        <a:rPr lang="en-US" sz="1200" dirty="0">
                          <a:effectLst/>
                        </a:rPr>
                        <a:t> </a:t>
                      </a:r>
                      <a:r>
                        <a:rPr lang="en-US" sz="1200" dirty="0" err="1">
                          <a:effectLst/>
                        </a:rPr>
                        <a:t>Suara</a:t>
                      </a:r>
                      <a:r>
                        <a:rPr lang="en-US" sz="1200" dirty="0">
                          <a:effectLst/>
                        </a:rPr>
                        <a:t> </a:t>
                      </a:r>
                      <a:r>
                        <a:rPr lang="en-US" sz="1200" dirty="0" err="1">
                          <a:effectLst/>
                        </a:rPr>
                        <a:t>Pemilu</a:t>
                      </a:r>
                      <a:r>
                        <a:rPr lang="en-US" sz="1200" dirty="0">
                          <a:effectLst/>
                        </a:rPr>
                        <a:t> DPRD </a:t>
                      </a:r>
                      <a:r>
                        <a:rPr lang="en-US" sz="1200" dirty="0" err="1">
                          <a:effectLst/>
                        </a:rPr>
                        <a:t>Kabupaten</a:t>
                      </a:r>
                      <a:r>
                        <a:rPr lang="en-US" sz="1200" dirty="0">
                          <a:effectLst/>
                        </a:rPr>
                        <a:t>/Kota </a:t>
                      </a:r>
                      <a:r>
                        <a:rPr lang="en-US" sz="1200" dirty="0" err="1">
                          <a:effectLst/>
                        </a:rPr>
                        <a:t>Dapil</a:t>
                      </a:r>
                      <a:r>
                        <a:rPr lang="en-US" sz="1200" dirty="0">
                          <a:effectLst/>
                        </a:rPr>
                        <a:t> 2</a:t>
                      </a:r>
                      <a:endParaRPr lang="en-US" sz="1100" dirty="0">
                        <a:effectLst/>
                        <a:latin typeface="Calibri"/>
                        <a:ea typeface="Calibri"/>
                        <a:cs typeface="Times New Roman"/>
                      </a:endParaRPr>
                    </a:p>
                  </a:txBody>
                  <a:tcPr marL="91428" marR="91428" marT="0" marB="0"/>
                </a:tc>
                <a:tc>
                  <a:txBody>
                    <a:bodyPr/>
                    <a:lstStyle/>
                    <a:p>
                      <a:pPr marL="0" marR="0" algn="ctr">
                        <a:lnSpc>
                          <a:spcPct val="115000"/>
                        </a:lnSpc>
                        <a:spcBef>
                          <a:spcPts val="0"/>
                        </a:spcBef>
                        <a:spcAft>
                          <a:spcPts val="0"/>
                        </a:spcAft>
                      </a:pPr>
                      <a:r>
                        <a:rPr lang="en-US" sz="1200">
                          <a:effectLst/>
                        </a:rPr>
                        <a:t>27,790</a:t>
                      </a:r>
                      <a:endParaRPr lang="en-US" sz="1100">
                        <a:effectLst/>
                        <a:latin typeface="Calibri"/>
                        <a:ea typeface="Calibri"/>
                        <a:cs typeface="Times New Roman"/>
                      </a:endParaRPr>
                    </a:p>
                  </a:txBody>
                  <a:tcPr marL="91428" marR="91428" marT="0" marB="0" anchor="ctr"/>
                </a:tc>
                <a:tc>
                  <a:txBody>
                    <a:bodyPr/>
                    <a:lstStyle/>
                    <a:p>
                      <a:pPr marL="0" marR="0" algn="r">
                        <a:lnSpc>
                          <a:spcPct val="150000"/>
                        </a:lnSpc>
                        <a:spcBef>
                          <a:spcPts val="0"/>
                        </a:spcBef>
                        <a:spcAft>
                          <a:spcPts val="0"/>
                        </a:spcAft>
                      </a:pPr>
                      <a:r>
                        <a:rPr lang="en-US" sz="1200" dirty="0" err="1">
                          <a:effectLst/>
                        </a:rPr>
                        <a:t>Lembar</a:t>
                      </a:r>
                      <a:endParaRPr lang="en-US" sz="1100" dirty="0">
                        <a:effectLst/>
                        <a:latin typeface="Calibri"/>
                        <a:ea typeface="Calibri"/>
                        <a:cs typeface="Times New Roman"/>
                      </a:endParaRPr>
                    </a:p>
                  </a:txBody>
                  <a:tcPr marL="91428" marR="91428" marT="0" marB="0"/>
                </a:tc>
                <a:tc>
                  <a:txBody>
                    <a:bodyPr/>
                    <a:lstStyle/>
                    <a:p>
                      <a:pPr marL="0" marR="0" algn="ctr">
                        <a:lnSpc>
                          <a:spcPct val="115000"/>
                        </a:lnSpc>
                        <a:spcBef>
                          <a:spcPts val="0"/>
                        </a:spcBef>
                        <a:spcAft>
                          <a:spcPts val="0"/>
                        </a:spcAft>
                      </a:pPr>
                      <a:r>
                        <a:rPr lang="en-US" sz="1200">
                          <a:effectLst/>
                        </a:rPr>
                        <a:t>28</a:t>
                      </a:r>
                      <a:endParaRPr lang="en-US" sz="1100">
                        <a:effectLst/>
                        <a:latin typeface="Calibri"/>
                        <a:ea typeface="Calibri"/>
                        <a:cs typeface="Times New Roman"/>
                      </a:endParaRPr>
                    </a:p>
                  </a:txBody>
                  <a:tcPr marL="91428" marR="91428" marT="0" marB="0" anchor="ctr"/>
                </a:tc>
                <a:tc>
                  <a:txBody>
                    <a:bodyPr/>
                    <a:lstStyle/>
                    <a:p>
                      <a:pPr marL="0" marR="0" algn="ctr">
                        <a:lnSpc>
                          <a:spcPct val="115000"/>
                        </a:lnSpc>
                        <a:spcBef>
                          <a:spcPts val="0"/>
                        </a:spcBef>
                        <a:spcAft>
                          <a:spcPts val="0"/>
                        </a:spcAft>
                      </a:pPr>
                      <a:r>
                        <a:rPr lang="en-US" sz="1200">
                          <a:effectLst/>
                        </a:rPr>
                        <a:t>Colly</a:t>
                      </a:r>
                      <a:endParaRPr lang="en-US" sz="1100">
                        <a:effectLst/>
                        <a:latin typeface="Calibri"/>
                        <a:ea typeface="Calibri"/>
                        <a:cs typeface="Times New Roman"/>
                      </a:endParaRPr>
                    </a:p>
                  </a:txBody>
                  <a:tcPr marL="91428" marR="91428" marT="0" marB="0" anchor="ctr"/>
                </a:tc>
              </a:tr>
              <a:tr h="381000">
                <a:tc>
                  <a:txBody>
                    <a:bodyPr/>
                    <a:lstStyle/>
                    <a:p>
                      <a:pPr marL="0" marR="0" algn="ctr">
                        <a:lnSpc>
                          <a:spcPct val="115000"/>
                        </a:lnSpc>
                        <a:spcBef>
                          <a:spcPts val="0"/>
                        </a:spcBef>
                        <a:spcAft>
                          <a:spcPts val="0"/>
                        </a:spcAft>
                      </a:pPr>
                      <a:r>
                        <a:rPr lang="en-US" sz="1200">
                          <a:effectLst/>
                        </a:rPr>
                        <a:t>7</a:t>
                      </a:r>
                      <a:endParaRPr lang="en-US" sz="1100">
                        <a:effectLst/>
                        <a:latin typeface="Calibri"/>
                        <a:ea typeface="Calibri"/>
                        <a:cs typeface="Times New Roman"/>
                      </a:endParaRPr>
                    </a:p>
                  </a:txBody>
                  <a:tcPr marL="91428" marR="91428" marT="0" marB="0" anchor="ctr"/>
                </a:tc>
                <a:tc>
                  <a:txBody>
                    <a:bodyPr/>
                    <a:lstStyle/>
                    <a:p>
                      <a:pPr marL="0" marR="0" algn="l">
                        <a:lnSpc>
                          <a:spcPct val="115000"/>
                        </a:lnSpc>
                        <a:spcBef>
                          <a:spcPts val="0"/>
                        </a:spcBef>
                        <a:spcAft>
                          <a:spcPts val="0"/>
                        </a:spcAft>
                      </a:pPr>
                      <a:r>
                        <a:rPr lang="en-US" sz="1200" dirty="0" err="1">
                          <a:effectLst/>
                        </a:rPr>
                        <a:t>Surat</a:t>
                      </a:r>
                      <a:r>
                        <a:rPr lang="en-US" sz="1200" dirty="0">
                          <a:effectLst/>
                        </a:rPr>
                        <a:t> </a:t>
                      </a:r>
                      <a:r>
                        <a:rPr lang="en-US" sz="1200" dirty="0" err="1">
                          <a:effectLst/>
                        </a:rPr>
                        <a:t>Suara</a:t>
                      </a:r>
                      <a:r>
                        <a:rPr lang="en-US" sz="1200" dirty="0">
                          <a:effectLst/>
                        </a:rPr>
                        <a:t> </a:t>
                      </a:r>
                      <a:r>
                        <a:rPr lang="en-US" sz="1200" dirty="0" err="1">
                          <a:effectLst/>
                        </a:rPr>
                        <a:t>Pemilu</a:t>
                      </a:r>
                      <a:r>
                        <a:rPr lang="en-US" sz="1200" dirty="0">
                          <a:effectLst/>
                        </a:rPr>
                        <a:t> DPRD </a:t>
                      </a:r>
                      <a:r>
                        <a:rPr lang="en-US" sz="1200" dirty="0" err="1">
                          <a:effectLst/>
                        </a:rPr>
                        <a:t>Kabupaten</a:t>
                      </a:r>
                      <a:r>
                        <a:rPr lang="en-US" sz="1200" dirty="0">
                          <a:effectLst/>
                        </a:rPr>
                        <a:t>/Kota </a:t>
                      </a:r>
                      <a:r>
                        <a:rPr lang="en-US" sz="1200" dirty="0" err="1">
                          <a:effectLst/>
                        </a:rPr>
                        <a:t>Dapil</a:t>
                      </a:r>
                      <a:r>
                        <a:rPr lang="en-US" sz="1200" dirty="0">
                          <a:effectLst/>
                        </a:rPr>
                        <a:t> 3</a:t>
                      </a:r>
                      <a:endParaRPr lang="en-US" sz="1100" dirty="0">
                        <a:effectLst/>
                        <a:latin typeface="Calibri"/>
                        <a:ea typeface="Calibri"/>
                        <a:cs typeface="Times New Roman"/>
                      </a:endParaRPr>
                    </a:p>
                  </a:txBody>
                  <a:tcPr marL="91428" marR="91428" marT="0" marB="0"/>
                </a:tc>
                <a:tc>
                  <a:txBody>
                    <a:bodyPr/>
                    <a:lstStyle/>
                    <a:p>
                      <a:pPr marL="0" marR="0" algn="ctr">
                        <a:lnSpc>
                          <a:spcPct val="115000"/>
                        </a:lnSpc>
                        <a:spcBef>
                          <a:spcPts val="0"/>
                        </a:spcBef>
                        <a:spcAft>
                          <a:spcPts val="0"/>
                        </a:spcAft>
                      </a:pPr>
                      <a:r>
                        <a:rPr lang="en-US" sz="1200">
                          <a:effectLst/>
                        </a:rPr>
                        <a:t>29,083</a:t>
                      </a:r>
                      <a:endParaRPr lang="en-US" sz="1100">
                        <a:effectLst/>
                        <a:latin typeface="Calibri"/>
                        <a:ea typeface="Calibri"/>
                        <a:cs typeface="Times New Roman"/>
                      </a:endParaRPr>
                    </a:p>
                  </a:txBody>
                  <a:tcPr marL="91428" marR="91428" marT="0" marB="0" anchor="ctr"/>
                </a:tc>
                <a:tc>
                  <a:txBody>
                    <a:bodyPr/>
                    <a:lstStyle/>
                    <a:p>
                      <a:pPr marL="0" marR="0" algn="r">
                        <a:lnSpc>
                          <a:spcPct val="150000"/>
                        </a:lnSpc>
                        <a:spcBef>
                          <a:spcPts val="0"/>
                        </a:spcBef>
                        <a:spcAft>
                          <a:spcPts val="0"/>
                        </a:spcAft>
                      </a:pPr>
                      <a:r>
                        <a:rPr lang="en-US" sz="1200" dirty="0" err="1">
                          <a:effectLst/>
                        </a:rPr>
                        <a:t>Lembar</a:t>
                      </a:r>
                      <a:endParaRPr lang="en-US" sz="1100" dirty="0">
                        <a:effectLst/>
                        <a:latin typeface="Calibri"/>
                        <a:ea typeface="Calibri"/>
                        <a:cs typeface="Times New Roman"/>
                      </a:endParaRPr>
                    </a:p>
                  </a:txBody>
                  <a:tcPr marL="91428" marR="91428" marT="0" marB="0"/>
                </a:tc>
                <a:tc>
                  <a:txBody>
                    <a:bodyPr/>
                    <a:lstStyle/>
                    <a:p>
                      <a:pPr marL="0" marR="0" algn="ctr">
                        <a:lnSpc>
                          <a:spcPct val="115000"/>
                        </a:lnSpc>
                        <a:spcBef>
                          <a:spcPts val="0"/>
                        </a:spcBef>
                        <a:spcAft>
                          <a:spcPts val="0"/>
                        </a:spcAft>
                      </a:pPr>
                      <a:r>
                        <a:rPr lang="en-US" sz="1200">
                          <a:effectLst/>
                        </a:rPr>
                        <a:t>30</a:t>
                      </a:r>
                      <a:endParaRPr lang="en-US" sz="1100">
                        <a:effectLst/>
                        <a:latin typeface="Calibri"/>
                        <a:ea typeface="Calibri"/>
                        <a:cs typeface="Times New Roman"/>
                      </a:endParaRPr>
                    </a:p>
                  </a:txBody>
                  <a:tcPr marL="91428" marR="91428" marT="0" marB="0" anchor="ctr"/>
                </a:tc>
                <a:tc>
                  <a:txBody>
                    <a:bodyPr/>
                    <a:lstStyle/>
                    <a:p>
                      <a:pPr marL="0" marR="0" algn="ctr">
                        <a:lnSpc>
                          <a:spcPct val="115000"/>
                        </a:lnSpc>
                        <a:spcBef>
                          <a:spcPts val="0"/>
                        </a:spcBef>
                        <a:spcAft>
                          <a:spcPts val="0"/>
                        </a:spcAft>
                      </a:pPr>
                      <a:r>
                        <a:rPr lang="en-US" sz="1200">
                          <a:effectLst/>
                        </a:rPr>
                        <a:t>Colly</a:t>
                      </a:r>
                      <a:endParaRPr lang="en-US" sz="1100">
                        <a:effectLst/>
                        <a:latin typeface="Calibri"/>
                        <a:ea typeface="Calibri"/>
                        <a:cs typeface="Times New Roman"/>
                      </a:endParaRPr>
                    </a:p>
                  </a:txBody>
                  <a:tcPr marL="91428" marR="91428" marT="0" marB="0" anchor="ctr"/>
                </a:tc>
              </a:tr>
              <a:tr h="381000">
                <a:tc>
                  <a:txBody>
                    <a:bodyPr/>
                    <a:lstStyle/>
                    <a:p>
                      <a:pPr marL="0" marR="0" algn="ctr">
                        <a:lnSpc>
                          <a:spcPct val="115000"/>
                        </a:lnSpc>
                        <a:spcBef>
                          <a:spcPts val="0"/>
                        </a:spcBef>
                        <a:spcAft>
                          <a:spcPts val="0"/>
                        </a:spcAft>
                      </a:pPr>
                      <a:r>
                        <a:rPr lang="en-US" sz="1200">
                          <a:effectLst/>
                        </a:rPr>
                        <a:t>8</a:t>
                      </a:r>
                      <a:endParaRPr lang="en-US" sz="1100">
                        <a:effectLst/>
                        <a:latin typeface="Calibri"/>
                        <a:ea typeface="Calibri"/>
                        <a:cs typeface="Times New Roman"/>
                      </a:endParaRPr>
                    </a:p>
                  </a:txBody>
                  <a:tcPr marL="91428" marR="91428" marT="0" marB="0" anchor="ctr"/>
                </a:tc>
                <a:tc>
                  <a:txBody>
                    <a:bodyPr/>
                    <a:lstStyle/>
                    <a:p>
                      <a:pPr marL="0" marR="0" algn="l">
                        <a:lnSpc>
                          <a:spcPct val="115000"/>
                        </a:lnSpc>
                        <a:spcBef>
                          <a:spcPts val="0"/>
                        </a:spcBef>
                        <a:spcAft>
                          <a:spcPts val="0"/>
                        </a:spcAft>
                      </a:pPr>
                      <a:r>
                        <a:rPr lang="en-US" sz="1200" dirty="0" err="1">
                          <a:effectLst/>
                        </a:rPr>
                        <a:t>Surat</a:t>
                      </a:r>
                      <a:r>
                        <a:rPr lang="en-US" sz="1200" dirty="0">
                          <a:effectLst/>
                        </a:rPr>
                        <a:t> </a:t>
                      </a:r>
                      <a:r>
                        <a:rPr lang="en-US" sz="1200" dirty="0" err="1">
                          <a:effectLst/>
                        </a:rPr>
                        <a:t>Suara</a:t>
                      </a:r>
                      <a:r>
                        <a:rPr lang="en-US" sz="1200" dirty="0">
                          <a:effectLst/>
                        </a:rPr>
                        <a:t> </a:t>
                      </a:r>
                      <a:r>
                        <a:rPr lang="en-US" sz="1200" dirty="0" err="1">
                          <a:effectLst/>
                        </a:rPr>
                        <a:t>Pemilu</a:t>
                      </a:r>
                      <a:r>
                        <a:rPr lang="en-US" sz="1200" dirty="0">
                          <a:effectLst/>
                        </a:rPr>
                        <a:t> DPRD </a:t>
                      </a:r>
                      <a:r>
                        <a:rPr lang="en-US" sz="1200" dirty="0" err="1">
                          <a:effectLst/>
                        </a:rPr>
                        <a:t>Kabupaten</a:t>
                      </a:r>
                      <a:r>
                        <a:rPr lang="en-US" sz="1200" dirty="0">
                          <a:effectLst/>
                        </a:rPr>
                        <a:t>/Kota </a:t>
                      </a:r>
                      <a:r>
                        <a:rPr lang="en-US" sz="1200" dirty="0" err="1">
                          <a:effectLst/>
                        </a:rPr>
                        <a:t>Dapil</a:t>
                      </a:r>
                      <a:r>
                        <a:rPr lang="en-US" sz="1200" dirty="0">
                          <a:effectLst/>
                        </a:rPr>
                        <a:t> 4</a:t>
                      </a:r>
                      <a:endParaRPr lang="en-US" sz="1100" dirty="0">
                        <a:effectLst/>
                        <a:latin typeface="Calibri"/>
                        <a:ea typeface="Calibri"/>
                        <a:cs typeface="Times New Roman"/>
                      </a:endParaRPr>
                    </a:p>
                  </a:txBody>
                  <a:tcPr marL="91428" marR="91428" marT="0" marB="0"/>
                </a:tc>
                <a:tc>
                  <a:txBody>
                    <a:bodyPr/>
                    <a:lstStyle/>
                    <a:p>
                      <a:pPr marL="0" marR="0" algn="ctr">
                        <a:lnSpc>
                          <a:spcPct val="115000"/>
                        </a:lnSpc>
                        <a:spcBef>
                          <a:spcPts val="0"/>
                        </a:spcBef>
                        <a:spcAft>
                          <a:spcPts val="0"/>
                        </a:spcAft>
                      </a:pPr>
                      <a:r>
                        <a:rPr lang="en-US" sz="1200">
                          <a:effectLst/>
                        </a:rPr>
                        <a:t>37,557</a:t>
                      </a:r>
                      <a:endParaRPr lang="en-US" sz="1100">
                        <a:effectLst/>
                        <a:latin typeface="Calibri"/>
                        <a:ea typeface="Calibri"/>
                        <a:cs typeface="Times New Roman"/>
                      </a:endParaRPr>
                    </a:p>
                  </a:txBody>
                  <a:tcPr marL="91428" marR="91428" marT="0" marB="0" anchor="ctr"/>
                </a:tc>
                <a:tc>
                  <a:txBody>
                    <a:bodyPr/>
                    <a:lstStyle/>
                    <a:p>
                      <a:pPr marL="0" marR="0" algn="r">
                        <a:lnSpc>
                          <a:spcPct val="150000"/>
                        </a:lnSpc>
                        <a:spcBef>
                          <a:spcPts val="0"/>
                        </a:spcBef>
                        <a:spcAft>
                          <a:spcPts val="0"/>
                        </a:spcAft>
                      </a:pPr>
                      <a:r>
                        <a:rPr lang="en-US" sz="1200" dirty="0" err="1">
                          <a:effectLst/>
                        </a:rPr>
                        <a:t>Lembar</a:t>
                      </a:r>
                      <a:endParaRPr lang="en-US" sz="1100" dirty="0">
                        <a:effectLst/>
                        <a:latin typeface="Calibri"/>
                        <a:ea typeface="Calibri"/>
                        <a:cs typeface="Times New Roman"/>
                      </a:endParaRPr>
                    </a:p>
                  </a:txBody>
                  <a:tcPr marL="91428" marR="91428" marT="0" marB="0"/>
                </a:tc>
                <a:tc>
                  <a:txBody>
                    <a:bodyPr/>
                    <a:lstStyle/>
                    <a:p>
                      <a:pPr marL="0" marR="0" algn="ctr">
                        <a:lnSpc>
                          <a:spcPct val="115000"/>
                        </a:lnSpc>
                        <a:spcBef>
                          <a:spcPts val="0"/>
                        </a:spcBef>
                        <a:spcAft>
                          <a:spcPts val="0"/>
                        </a:spcAft>
                      </a:pPr>
                      <a:r>
                        <a:rPr lang="en-US" sz="1200">
                          <a:effectLst/>
                        </a:rPr>
                        <a:t>38</a:t>
                      </a:r>
                      <a:endParaRPr lang="en-US" sz="1100">
                        <a:effectLst/>
                        <a:latin typeface="Calibri"/>
                        <a:ea typeface="Calibri"/>
                        <a:cs typeface="Times New Roman"/>
                      </a:endParaRPr>
                    </a:p>
                  </a:txBody>
                  <a:tcPr marL="91428" marR="91428" marT="0" marB="0" anchor="ctr"/>
                </a:tc>
                <a:tc>
                  <a:txBody>
                    <a:bodyPr/>
                    <a:lstStyle/>
                    <a:p>
                      <a:pPr marL="0" marR="0" algn="ctr">
                        <a:lnSpc>
                          <a:spcPct val="115000"/>
                        </a:lnSpc>
                        <a:spcBef>
                          <a:spcPts val="0"/>
                        </a:spcBef>
                        <a:spcAft>
                          <a:spcPts val="0"/>
                        </a:spcAft>
                      </a:pPr>
                      <a:r>
                        <a:rPr lang="en-US" sz="1200">
                          <a:effectLst/>
                        </a:rPr>
                        <a:t>Colly</a:t>
                      </a:r>
                      <a:endParaRPr lang="en-US" sz="1100">
                        <a:effectLst/>
                        <a:latin typeface="Calibri"/>
                        <a:ea typeface="Calibri"/>
                        <a:cs typeface="Times New Roman"/>
                      </a:endParaRPr>
                    </a:p>
                  </a:txBody>
                  <a:tcPr marL="91428" marR="91428" marT="0" marB="0" anchor="ctr"/>
                </a:tc>
              </a:tr>
              <a:tr h="381000">
                <a:tc>
                  <a:txBody>
                    <a:bodyPr/>
                    <a:lstStyle/>
                    <a:p>
                      <a:pPr marL="0" marR="0" algn="ctr">
                        <a:lnSpc>
                          <a:spcPct val="115000"/>
                        </a:lnSpc>
                        <a:spcBef>
                          <a:spcPts val="0"/>
                        </a:spcBef>
                        <a:spcAft>
                          <a:spcPts val="0"/>
                        </a:spcAft>
                      </a:pPr>
                      <a:r>
                        <a:rPr lang="en-US" sz="1200">
                          <a:effectLst/>
                        </a:rPr>
                        <a:t>9</a:t>
                      </a:r>
                      <a:endParaRPr lang="en-US" sz="1100">
                        <a:effectLst/>
                        <a:latin typeface="Calibri"/>
                        <a:ea typeface="Calibri"/>
                        <a:cs typeface="Times New Roman"/>
                      </a:endParaRPr>
                    </a:p>
                  </a:txBody>
                  <a:tcPr marL="91428" marR="91428" marT="0" marB="0" anchor="ctr"/>
                </a:tc>
                <a:tc>
                  <a:txBody>
                    <a:bodyPr/>
                    <a:lstStyle/>
                    <a:p>
                      <a:pPr marL="0" marR="0" algn="l">
                        <a:lnSpc>
                          <a:spcPct val="115000"/>
                        </a:lnSpc>
                        <a:spcBef>
                          <a:spcPts val="0"/>
                        </a:spcBef>
                        <a:spcAft>
                          <a:spcPts val="0"/>
                        </a:spcAft>
                      </a:pPr>
                      <a:r>
                        <a:rPr lang="en-US" sz="1200" dirty="0" err="1">
                          <a:effectLst/>
                        </a:rPr>
                        <a:t>Surat</a:t>
                      </a:r>
                      <a:r>
                        <a:rPr lang="en-US" sz="1200" dirty="0">
                          <a:effectLst/>
                        </a:rPr>
                        <a:t> </a:t>
                      </a:r>
                      <a:r>
                        <a:rPr lang="en-US" sz="1200" dirty="0" err="1">
                          <a:effectLst/>
                        </a:rPr>
                        <a:t>Suara</a:t>
                      </a:r>
                      <a:r>
                        <a:rPr lang="en-US" sz="1200" dirty="0">
                          <a:effectLst/>
                        </a:rPr>
                        <a:t> </a:t>
                      </a:r>
                      <a:r>
                        <a:rPr lang="en-US" sz="1200" dirty="0" err="1">
                          <a:effectLst/>
                        </a:rPr>
                        <a:t>Pemilu</a:t>
                      </a:r>
                      <a:r>
                        <a:rPr lang="en-US" sz="1200" dirty="0">
                          <a:effectLst/>
                        </a:rPr>
                        <a:t> DPRD </a:t>
                      </a:r>
                      <a:r>
                        <a:rPr lang="en-US" sz="1200" dirty="0" err="1">
                          <a:effectLst/>
                        </a:rPr>
                        <a:t>Kabupaten</a:t>
                      </a:r>
                      <a:r>
                        <a:rPr lang="en-US" sz="1200" dirty="0">
                          <a:effectLst/>
                        </a:rPr>
                        <a:t>/Kota </a:t>
                      </a:r>
                      <a:r>
                        <a:rPr lang="en-US" sz="1200" dirty="0" err="1">
                          <a:effectLst/>
                        </a:rPr>
                        <a:t>Dapil</a:t>
                      </a:r>
                      <a:r>
                        <a:rPr lang="en-US" sz="1200" dirty="0">
                          <a:effectLst/>
                        </a:rPr>
                        <a:t> 5</a:t>
                      </a:r>
                      <a:endParaRPr lang="en-US" sz="1100" dirty="0">
                        <a:effectLst/>
                        <a:latin typeface="Calibri"/>
                        <a:ea typeface="Calibri"/>
                        <a:cs typeface="Times New Roman"/>
                      </a:endParaRPr>
                    </a:p>
                  </a:txBody>
                  <a:tcPr marL="91428" marR="91428" marT="0" marB="0"/>
                </a:tc>
                <a:tc>
                  <a:txBody>
                    <a:bodyPr/>
                    <a:lstStyle/>
                    <a:p>
                      <a:pPr marL="0" marR="0" algn="ctr">
                        <a:lnSpc>
                          <a:spcPct val="115000"/>
                        </a:lnSpc>
                        <a:spcBef>
                          <a:spcPts val="0"/>
                        </a:spcBef>
                        <a:spcAft>
                          <a:spcPts val="0"/>
                        </a:spcAft>
                      </a:pPr>
                      <a:r>
                        <a:rPr lang="en-US" sz="1200">
                          <a:effectLst/>
                        </a:rPr>
                        <a:t>29,266</a:t>
                      </a:r>
                      <a:endParaRPr lang="en-US" sz="1100">
                        <a:effectLst/>
                        <a:latin typeface="Calibri"/>
                        <a:ea typeface="Calibri"/>
                        <a:cs typeface="Times New Roman"/>
                      </a:endParaRPr>
                    </a:p>
                  </a:txBody>
                  <a:tcPr marL="91428" marR="91428" marT="0" marB="0" anchor="ctr"/>
                </a:tc>
                <a:tc>
                  <a:txBody>
                    <a:bodyPr/>
                    <a:lstStyle/>
                    <a:p>
                      <a:pPr marL="0" marR="0" algn="r">
                        <a:lnSpc>
                          <a:spcPct val="150000"/>
                        </a:lnSpc>
                        <a:spcBef>
                          <a:spcPts val="0"/>
                        </a:spcBef>
                        <a:spcAft>
                          <a:spcPts val="0"/>
                        </a:spcAft>
                      </a:pPr>
                      <a:r>
                        <a:rPr lang="en-US" sz="1200" dirty="0" err="1">
                          <a:effectLst/>
                        </a:rPr>
                        <a:t>Lembar</a:t>
                      </a:r>
                      <a:endParaRPr lang="en-US" sz="1100" dirty="0">
                        <a:effectLst/>
                        <a:latin typeface="Calibri"/>
                        <a:ea typeface="Calibri"/>
                        <a:cs typeface="Times New Roman"/>
                      </a:endParaRPr>
                    </a:p>
                  </a:txBody>
                  <a:tcPr marL="91428" marR="91428" marT="0" marB="0"/>
                </a:tc>
                <a:tc>
                  <a:txBody>
                    <a:bodyPr/>
                    <a:lstStyle/>
                    <a:p>
                      <a:pPr marL="0" marR="0" algn="ctr">
                        <a:lnSpc>
                          <a:spcPct val="115000"/>
                        </a:lnSpc>
                        <a:spcBef>
                          <a:spcPts val="0"/>
                        </a:spcBef>
                        <a:spcAft>
                          <a:spcPts val="0"/>
                        </a:spcAft>
                      </a:pPr>
                      <a:r>
                        <a:rPr lang="en-US" sz="1200">
                          <a:effectLst/>
                        </a:rPr>
                        <a:t>30</a:t>
                      </a:r>
                      <a:endParaRPr lang="en-US" sz="1100">
                        <a:effectLst/>
                        <a:latin typeface="Calibri"/>
                        <a:ea typeface="Calibri"/>
                        <a:cs typeface="Times New Roman"/>
                      </a:endParaRPr>
                    </a:p>
                  </a:txBody>
                  <a:tcPr marL="91428" marR="91428" marT="0" marB="0" anchor="ctr"/>
                </a:tc>
                <a:tc>
                  <a:txBody>
                    <a:bodyPr/>
                    <a:lstStyle/>
                    <a:p>
                      <a:pPr marL="0" marR="0" algn="ctr">
                        <a:lnSpc>
                          <a:spcPct val="115000"/>
                        </a:lnSpc>
                        <a:spcBef>
                          <a:spcPts val="0"/>
                        </a:spcBef>
                        <a:spcAft>
                          <a:spcPts val="0"/>
                        </a:spcAft>
                      </a:pPr>
                      <a:r>
                        <a:rPr lang="en-US" sz="1200">
                          <a:effectLst/>
                        </a:rPr>
                        <a:t>Colly</a:t>
                      </a:r>
                      <a:endParaRPr lang="en-US" sz="1100">
                        <a:effectLst/>
                        <a:latin typeface="Calibri"/>
                        <a:ea typeface="Calibri"/>
                        <a:cs typeface="Times New Roman"/>
                      </a:endParaRPr>
                    </a:p>
                  </a:txBody>
                  <a:tcPr marL="91428" marR="91428" marT="0" marB="0" anchor="ctr"/>
                </a:tc>
              </a:tr>
              <a:tr h="257865">
                <a:tc>
                  <a:txBody>
                    <a:bodyPr/>
                    <a:lstStyle/>
                    <a:p>
                      <a:pPr marL="0" marR="0" algn="ctr">
                        <a:lnSpc>
                          <a:spcPct val="115000"/>
                        </a:lnSpc>
                        <a:spcBef>
                          <a:spcPts val="0"/>
                        </a:spcBef>
                        <a:spcAft>
                          <a:spcPts val="0"/>
                        </a:spcAft>
                      </a:pPr>
                      <a:r>
                        <a:rPr lang="en-US" sz="1200">
                          <a:effectLst/>
                        </a:rPr>
                        <a:t> </a:t>
                      </a:r>
                      <a:endParaRPr lang="en-US" sz="1100">
                        <a:effectLst/>
                        <a:latin typeface="Calibri"/>
                        <a:ea typeface="Calibri"/>
                        <a:cs typeface="Times New Roman"/>
                      </a:endParaRPr>
                    </a:p>
                  </a:txBody>
                  <a:tcPr marL="91428" marR="91428" marT="0" marB="0" anchor="ctr"/>
                </a:tc>
                <a:tc>
                  <a:txBody>
                    <a:bodyPr/>
                    <a:lstStyle/>
                    <a:p>
                      <a:pPr marL="0" marR="0" algn="ctr">
                        <a:lnSpc>
                          <a:spcPct val="115000"/>
                        </a:lnSpc>
                        <a:spcBef>
                          <a:spcPts val="0"/>
                        </a:spcBef>
                        <a:spcAft>
                          <a:spcPts val="0"/>
                        </a:spcAft>
                      </a:pPr>
                      <a:r>
                        <a:rPr lang="en-US" sz="1200">
                          <a:effectLst/>
                        </a:rPr>
                        <a:t>TOTAL</a:t>
                      </a:r>
                      <a:endParaRPr lang="en-US" sz="1100">
                        <a:effectLst/>
                        <a:latin typeface="Calibri"/>
                        <a:ea typeface="Calibri"/>
                        <a:cs typeface="Times New Roman"/>
                      </a:endParaRPr>
                    </a:p>
                  </a:txBody>
                  <a:tcPr marL="91428" marR="91428" marT="0" marB="0" anchor="ctr"/>
                </a:tc>
                <a:tc gridSpan="2">
                  <a:txBody>
                    <a:bodyPr/>
                    <a:lstStyle/>
                    <a:p>
                      <a:pPr marL="0" marR="0" algn="r">
                        <a:lnSpc>
                          <a:spcPct val="115000"/>
                        </a:lnSpc>
                        <a:spcBef>
                          <a:spcPts val="0"/>
                        </a:spcBef>
                        <a:spcAft>
                          <a:spcPts val="0"/>
                        </a:spcAft>
                      </a:pPr>
                      <a:r>
                        <a:rPr lang="en-US" sz="1200">
                          <a:effectLst/>
                        </a:rPr>
                        <a:t>841,942</a:t>
                      </a:r>
                      <a:endParaRPr lang="en-US" sz="1100">
                        <a:effectLst/>
                        <a:latin typeface="Calibri"/>
                        <a:ea typeface="Calibri"/>
                        <a:cs typeface="Times New Roman"/>
                      </a:endParaRPr>
                    </a:p>
                  </a:txBody>
                  <a:tcPr marL="91428" marR="91428" marT="0" marB="0" anchor="ctr"/>
                </a:tc>
                <a:tc hMerge="1">
                  <a:txBody>
                    <a:bodyPr/>
                    <a:lstStyle/>
                    <a:p>
                      <a:endParaRPr lang="en-US"/>
                    </a:p>
                  </a:txBody>
                  <a:tcPr/>
                </a:tc>
                <a:tc gridSpan="2">
                  <a:txBody>
                    <a:bodyPr/>
                    <a:lstStyle/>
                    <a:p>
                      <a:pPr marL="0" marR="0" algn="ctr">
                        <a:lnSpc>
                          <a:spcPct val="115000"/>
                        </a:lnSpc>
                        <a:spcBef>
                          <a:spcPts val="0"/>
                        </a:spcBef>
                        <a:spcAft>
                          <a:spcPts val="0"/>
                        </a:spcAft>
                      </a:pPr>
                      <a:r>
                        <a:rPr lang="en-US" sz="1200" dirty="0">
                          <a:effectLst/>
                        </a:rPr>
                        <a:t>665</a:t>
                      </a:r>
                      <a:endParaRPr lang="en-US" sz="1100" dirty="0">
                        <a:effectLst/>
                        <a:latin typeface="Calibri"/>
                        <a:ea typeface="Calibri"/>
                        <a:cs typeface="Times New Roman"/>
                      </a:endParaRPr>
                    </a:p>
                  </a:txBody>
                  <a:tcPr marL="91428" marR="91428" marT="0" marB="0" anchor="ctr"/>
                </a:tc>
                <a:tc hMerge="1">
                  <a:txBody>
                    <a:bodyPr/>
                    <a:lstStyle/>
                    <a:p>
                      <a:endParaRPr lang="en-US"/>
                    </a:p>
                  </a:txBody>
                  <a:tcPr/>
                </a:tc>
              </a:tr>
            </a:tbl>
          </a:graphicData>
        </a:graphic>
      </p:graphicFrame>
      <p:sp>
        <p:nvSpPr>
          <p:cNvPr id="4" name="Rounded Rectangle 3"/>
          <p:cNvSpPr/>
          <p:nvPr/>
        </p:nvSpPr>
        <p:spPr>
          <a:xfrm>
            <a:off x="380205" y="229394"/>
            <a:ext cx="10150725" cy="9138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8162" indent="-408162">
              <a:buFont typeface="+mj-lt"/>
              <a:buAutoNum type="arabicPeriod" startAt="5"/>
            </a:pPr>
            <a:r>
              <a:rPr lang="en-US" sz="2400" b="1" dirty="0" err="1"/>
              <a:t>Pengawasan</a:t>
            </a:r>
            <a:r>
              <a:rPr lang="en-US" sz="2400" b="1" dirty="0"/>
              <a:t> </a:t>
            </a:r>
            <a:r>
              <a:rPr lang="en-US" sz="2400" b="1" dirty="0" err="1"/>
              <a:t>Pengadaan</a:t>
            </a:r>
            <a:r>
              <a:rPr lang="en-US" sz="2400" b="1" dirty="0"/>
              <a:t> </a:t>
            </a:r>
            <a:r>
              <a:rPr lang="en-US" sz="2400" b="1" dirty="0" err="1"/>
              <a:t>dan</a:t>
            </a:r>
            <a:r>
              <a:rPr lang="en-US" sz="2400" b="1" dirty="0"/>
              <a:t> </a:t>
            </a:r>
            <a:r>
              <a:rPr lang="en-US" sz="2400" b="1" dirty="0" err="1"/>
              <a:t>Pendistribusian</a:t>
            </a:r>
            <a:r>
              <a:rPr lang="en-US" sz="2400" b="1" dirty="0"/>
              <a:t> </a:t>
            </a:r>
            <a:r>
              <a:rPr lang="en-US" sz="2400" b="1" dirty="0" err="1"/>
              <a:t>Perlengkapan</a:t>
            </a:r>
            <a:r>
              <a:rPr lang="en-US" sz="2400" b="1" dirty="0"/>
              <a:t> </a:t>
            </a:r>
            <a:r>
              <a:rPr lang="en-US" sz="2400" b="1" dirty="0" err="1"/>
              <a:t>Pemungutan</a:t>
            </a:r>
            <a:r>
              <a:rPr lang="en-US" sz="2400" b="1" dirty="0"/>
              <a:t> </a:t>
            </a:r>
            <a:r>
              <a:rPr lang="en-US" sz="2400" b="1" dirty="0" err="1"/>
              <a:t>dan</a:t>
            </a:r>
            <a:r>
              <a:rPr lang="en-US" sz="2400" b="1" dirty="0"/>
              <a:t> </a:t>
            </a:r>
            <a:r>
              <a:rPr lang="en-US" sz="2400" b="1" dirty="0" err="1"/>
              <a:t>Penghitungan</a:t>
            </a:r>
            <a:r>
              <a:rPr lang="en-US" sz="2400" b="1" dirty="0"/>
              <a:t> </a:t>
            </a:r>
            <a:r>
              <a:rPr lang="en-US" sz="2400" b="1" dirty="0" err="1"/>
              <a:t>Suara</a:t>
            </a:r>
            <a:endParaRPr lang="en-US" sz="2400" b="1" dirty="0"/>
          </a:p>
        </p:txBody>
      </p:sp>
      <p:sp>
        <p:nvSpPr>
          <p:cNvPr id="5" name="Rounded Rectangle 4"/>
          <p:cNvSpPr/>
          <p:nvPr/>
        </p:nvSpPr>
        <p:spPr>
          <a:xfrm>
            <a:off x="761206" y="1372394"/>
            <a:ext cx="96012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a:t>Hasil</a:t>
            </a:r>
            <a:r>
              <a:rPr lang="en-US" b="1" dirty="0"/>
              <a:t> </a:t>
            </a:r>
            <a:r>
              <a:rPr lang="en-US" b="1" dirty="0" err="1"/>
              <a:t>Pengawasan</a:t>
            </a:r>
            <a:r>
              <a:rPr lang="en-US" b="1" dirty="0"/>
              <a:t> </a:t>
            </a:r>
            <a:r>
              <a:rPr lang="en-US" b="1" dirty="0" err="1"/>
              <a:t>Jumlah</a:t>
            </a:r>
            <a:r>
              <a:rPr lang="en-US" b="1" dirty="0"/>
              <a:t> </a:t>
            </a:r>
            <a:r>
              <a:rPr lang="en-US" b="1" dirty="0" err="1"/>
              <a:t>Surat</a:t>
            </a:r>
            <a:r>
              <a:rPr lang="en-US" b="1" dirty="0"/>
              <a:t> </a:t>
            </a:r>
            <a:r>
              <a:rPr lang="en-US" b="1" dirty="0" err="1"/>
              <a:t>suara</a:t>
            </a:r>
            <a:r>
              <a:rPr lang="en-US" b="1" dirty="0"/>
              <a:t> yang </a:t>
            </a:r>
            <a:r>
              <a:rPr lang="en-US" b="1" dirty="0" err="1"/>
              <a:t>diterima</a:t>
            </a:r>
            <a:r>
              <a:rPr lang="en-US" b="1" dirty="0"/>
              <a:t> </a:t>
            </a:r>
            <a:r>
              <a:rPr lang="en-US" b="1" dirty="0" err="1"/>
              <a:t>oleh</a:t>
            </a:r>
            <a:r>
              <a:rPr lang="en-US" b="1" dirty="0"/>
              <a:t> KPU </a:t>
            </a:r>
            <a:r>
              <a:rPr lang="en-US" b="1" dirty="0" err="1"/>
              <a:t>Kabupaten</a:t>
            </a:r>
            <a:r>
              <a:rPr lang="en-US" b="1" dirty="0"/>
              <a:t> </a:t>
            </a:r>
            <a:r>
              <a:rPr lang="en-US" b="1" dirty="0" err="1"/>
              <a:t>Sigi</a:t>
            </a:r>
            <a:endParaRPr lang="en-US" dirty="0"/>
          </a:p>
        </p:txBody>
      </p:sp>
    </p:spTree>
    <p:extLst>
      <p:ext uri="{BB962C8B-B14F-4D97-AF65-F5344CB8AC3E}">
        <p14:creationId xmlns:p14="http://schemas.microsoft.com/office/powerpoint/2010/main" val="2005687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842511451"/>
              </p:ext>
            </p:extLst>
          </p:nvPr>
        </p:nvGraphicFramePr>
        <p:xfrm>
          <a:off x="1142206" y="0"/>
          <a:ext cx="9525000" cy="6829169"/>
        </p:xfrm>
        <a:graphic>
          <a:graphicData uri="http://schemas.openxmlformats.org/drawingml/2006/table">
            <a:tbl>
              <a:tblPr firstRow="1" firstCol="1" bandRow="1">
                <a:tableStyleId>{5C22544A-7EE6-4342-B048-85BDC9FD1C3A}</a:tableStyleId>
              </a:tblPr>
              <a:tblGrid>
                <a:gridCol w="940634"/>
                <a:gridCol w="2055799"/>
                <a:gridCol w="1752600"/>
                <a:gridCol w="914400"/>
                <a:gridCol w="914400"/>
                <a:gridCol w="2947167"/>
              </a:tblGrid>
              <a:tr h="256075">
                <a:tc gridSpan="6">
                  <a:txBody>
                    <a:bodyPr/>
                    <a:lstStyle/>
                    <a:p>
                      <a:pPr marL="0" marR="0">
                        <a:lnSpc>
                          <a:spcPct val="115000"/>
                        </a:lnSpc>
                        <a:spcBef>
                          <a:spcPts val="0"/>
                        </a:spcBef>
                        <a:spcAft>
                          <a:spcPts val="0"/>
                        </a:spcAft>
                      </a:pPr>
                      <a:r>
                        <a:rPr lang="en-US" sz="1100" dirty="0" err="1" smtClean="0">
                          <a:effectLst/>
                        </a:rPr>
                        <a:t>Pengadaan</a:t>
                      </a:r>
                      <a:r>
                        <a:rPr lang="en-US" sz="1100" dirty="0" smtClean="0">
                          <a:effectLst/>
                        </a:rPr>
                        <a:t> </a:t>
                      </a:r>
                      <a:r>
                        <a:rPr lang="en-US" sz="1100" dirty="0" err="1">
                          <a:effectLst/>
                        </a:rPr>
                        <a:t>Formulir</a:t>
                      </a:r>
                      <a:r>
                        <a:rPr lang="en-US" sz="1100" dirty="0">
                          <a:effectLst/>
                        </a:rPr>
                        <a:t> Model C, </a:t>
                      </a:r>
                      <a:r>
                        <a:rPr lang="en-US" sz="1100" dirty="0" err="1">
                          <a:effectLst/>
                        </a:rPr>
                        <a:t>Formulir</a:t>
                      </a:r>
                      <a:r>
                        <a:rPr lang="en-US" sz="1100" dirty="0">
                          <a:effectLst/>
                        </a:rPr>
                        <a:t> Model D, </a:t>
                      </a:r>
                      <a:r>
                        <a:rPr lang="en-US" sz="1100" dirty="0" err="1">
                          <a:effectLst/>
                        </a:rPr>
                        <a:t>Formulir</a:t>
                      </a:r>
                      <a:r>
                        <a:rPr lang="en-US" sz="1100" dirty="0">
                          <a:effectLst/>
                        </a:rPr>
                        <a:t> Model DAA, </a:t>
                      </a:r>
                      <a:r>
                        <a:rPr lang="en-US" sz="1100" dirty="0" err="1">
                          <a:effectLst/>
                        </a:rPr>
                        <a:t>dan</a:t>
                      </a:r>
                      <a:r>
                        <a:rPr lang="en-US" sz="1100" dirty="0">
                          <a:effectLst/>
                        </a:rPr>
                        <a:t> </a:t>
                      </a:r>
                      <a:r>
                        <a:rPr lang="en-US" sz="1100" dirty="0" err="1">
                          <a:effectLst/>
                        </a:rPr>
                        <a:t>Formulir</a:t>
                      </a:r>
                      <a:r>
                        <a:rPr lang="en-US" sz="1100" dirty="0">
                          <a:effectLst/>
                        </a:rPr>
                        <a:t> Model DA </a:t>
                      </a:r>
                      <a:r>
                        <a:rPr lang="en-US" sz="1100" dirty="0" err="1">
                          <a:effectLst/>
                        </a:rPr>
                        <a:t>Pemilu</a:t>
                      </a:r>
                      <a:r>
                        <a:rPr lang="en-US" sz="1100" dirty="0">
                          <a:effectLst/>
                        </a:rPr>
                        <a:t> 2019 </a:t>
                      </a:r>
                      <a:r>
                        <a:rPr lang="en-US" sz="1100" dirty="0" err="1">
                          <a:effectLst/>
                        </a:rPr>
                        <a:t>Melalui</a:t>
                      </a:r>
                      <a:r>
                        <a:rPr lang="en-US" sz="1100" dirty="0">
                          <a:effectLst/>
                        </a:rPr>
                        <a:t> Non </a:t>
                      </a:r>
                      <a:r>
                        <a:rPr lang="en-US" sz="1100" dirty="0" err="1">
                          <a:effectLst/>
                        </a:rPr>
                        <a:t>Ekatalog</a:t>
                      </a:r>
                      <a:r>
                        <a:rPr lang="en-US" sz="1100" dirty="0">
                          <a:effectLst/>
                        </a:rPr>
                        <a:t>.</a:t>
                      </a:r>
                      <a:endParaRPr lang="en-US" sz="1100" dirty="0">
                        <a:effectLst/>
                        <a:latin typeface="Calibri"/>
                        <a:ea typeface="Calibri"/>
                        <a:cs typeface="Times New Roman"/>
                      </a:endParaRPr>
                    </a:p>
                  </a:txBody>
                  <a:tcPr marL="36711" marR="36711"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85661">
                <a:tc>
                  <a:txBody>
                    <a:bodyPr/>
                    <a:lstStyle/>
                    <a:p>
                      <a:pPr marL="0" marR="0" algn="ctr">
                        <a:lnSpc>
                          <a:spcPct val="115000"/>
                        </a:lnSpc>
                        <a:spcBef>
                          <a:spcPts val="0"/>
                        </a:spcBef>
                        <a:spcAft>
                          <a:spcPts val="0"/>
                        </a:spcAft>
                      </a:pPr>
                      <a:r>
                        <a:rPr lang="en-US" sz="1200" dirty="0">
                          <a:effectLst/>
                        </a:rPr>
                        <a:t>No.</a:t>
                      </a:r>
                      <a:endParaRPr lang="en-US" sz="1100" dirty="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dirty="0" err="1">
                          <a:effectLst/>
                        </a:rPr>
                        <a:t>Uraian</a:t>
                      </a:r>
                      <a:endParaRPr lang="en-US" sz="1100" dirty="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Jumlah</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Sat.</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Jumlah</a:t>
                      </a:r>
                    </a:p>
                    <a:p>
                      <a:pPr marL="0" marR="0" algn="ctr">
                        <a:lnSpc>
                          <a:spcPct val="115000"/>
                        </a:lnSpc>
                        <a:spcBef>
                          <a:spcPts val="0"/>
                        </a:spcBef>
                        <a:spcAft>
                          <a:spcPts val="0"/>
                        </a:spcAft>
                      </a:pPr>
                      <a:r>
                        <a:rPr lang="en-US" sz="1100">
                          <a:effectLst/>
                        </a:rPr>
                        <a:t>Colly</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Keterangan</a:t>
                      </a:r>
                      <a:endParaRPr lang="en-US" sz="1100">
                        <a:effectLst/>
                        <a:latin typeface="Calibri"/>
                        <a:ea typeface="Calibri"/>
                        <a:cs typeface="Times New Roman"/>
                      </a:endParaRPr>
                    </a:p>
                  </a:txBody>
                  <a:tcPr marL="36711" marR="36711" marT="0" marB="0" anchor="ctr"/>
                </a:tc>
              </a:tr>
              <a:tr h="192831">
                <a:tc>
                  <a:txBody>
                    <a:bodyPr/>
                    <a:lstStyle/>
                    <a:p>
                      <a:pPr marL="0" marR="0" algn="ctr">
                        <a:lnSpc>
                          <a:spcPct val="115000"/>
                        </a:lnSpc>
                        <a:spcBef>
                          <a:spcPts val="0"/>
                        </a:spcBef>
                        <a:spcAft>
                          <a:spcPts val="0"/>
                        </a:spcAft>
                      </a:pPr>
                      <a:r>
                        <a:rPr lang="en-US" sz="1100">
                          <a:effectLst/>
                        </a:rPr>
                        <a:t>1</a:t>
                      </a:r>
                      <a:endParaRPr lang="en-US" sz="1100">
                        <a:effectLst/>
                        <a:latin typeface="Calibri"/>
                        <a:ea typeface="Calibri"/>
                        <a:cs typeface="Times New Roman"/>
                      </a:endParaRPr>
                    </a:p>
                  </a:txBody>
                  <a:tcPr marL="36711" marR="36711" marT="0" marB="0" anchor="ctr"/>
                </a:tc>
                <a:tc>
                  <a:txBody>
                    <a:bodyPr/>
                    <a:lstStyle/>
                    <a:p>
                      <a:pPr marL="0" marR="0">
                        <a:lnSpc>
                          <a:spcPct val="115000"/>
                        </a:lnSpc>
                        <a:spcBef>
                          <a:spcPts val="0"/>
                        </a:spcBef>
                        <a:spcAft>
                          <a:spcPts val="0"/>
                        </a:spcAft>
                      </a:pPr>
                      <a:r>
                        <a:rPr lang="en-US" sz="1100" dirty="0" err="1">
                          <a:effectLst/>
                        </a:rPr>
                        <a:t>Formulir</a:t>
                      </a:r>
                      <a:r>
                        <a:rPr lang="en-US" sz="1100" dirty="0">
                          <a:effectLst/>
                        </a:rPr>
                        <a:t> C2 KPU</a:t>
                      </a:r>
                      <a:endParaRPr lang="en-US" sz="1100" dirty="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35.826</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Lbr</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7</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Lengkap</a:t>
                      </a:r>
                      <a:endParaRPr lang="en-US" sz="1100">
                        <a:effectLst/>
                        <a:latin typeface="Calibri"/>
                        <a:ea typeface="Calibri"/>
                        <a:cs typeface="Times New Roman"/>
                      </a:endParaRPr>
                    </a:p>
                  </a:txBody>
                  <a:tcPr marL="36711" marR="36711" marT="0" marB="0" anchor="ctr"/>
                </a:tc>
              </a:tr>
              <a:tr h="192831">
                <a:tc>
                  <a:txBody>
                    <a:bodyPr/>
                    <a:lstStyle/>
                    <a:p>
                      <a:pPr marL="0" marR="0" algn="ctr">
                        <a:lnSpc>
                          <a:spcPct val="115000"/>
                        </a:lnSpc>
                        <a:spcBef>
                          <a:spcPts val="0"/>
                        </a:spcBef>
                        <a:spcAft>
                          <a:spcPts val="0"/>
                        </a:spcAft>
                      </a:pPr>
                      <a:r>
                        <a:rPr lang="en-US" sz="1100">
                          <a:effectLst/>
                        </a:rPr>
                        <a:t>2</a:t>
                      </a:r>
                      <a:endParaRPr lang="en-US" sz="1100">
                        <a:effectLst/>
                        <a:latin typeface="Calibri"/>
                        <a:ea typeface="Calibri"/>
                        <a:cs typeface="Times New Roman"/>
                      </a:endParaRPr>
                    </a:p>
                  </a:txBody>
                  <a:tcPr marL="36711" marR="36711" marT="0" marB="0" anchor="ctr"/>
                </a:tc>
                <a:tc>
                  <a:txBody>
                    <a:bodyPr/>
                    <a:lstStyle/>
                    <a:p>
                      <a:pPr marL="0" marR="0">
                        <a:lnSpc>
                          <a:spcPct val="115000"/>
                        </a:lnSpc>
                        <a:spcBef>
                          <a:spcPts val="0"/>
                        </a:spcBef>
                        <a:spcAft>
                          <a:spcPts val="0"/>
                        </a:spcAft>
                      </a:pPr>
                      <a:r>
                        <a:rPr lang="en-US" sz="1100">
                          <a:effectLst/>
                        </a:rPr>
                        <a:t>Formulir C3 KPU</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4.265</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Lbr</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1</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Lengkap</a:t>
                      </a:r>
                      <a:endParaRPr lang="en-US" sz="1100">
                        <a:effectLst/>
                        <a:latin typeface="Calibri"/>
                        <a:ea typeface="Calibri"/>
                        <a:cs typeface="Times New Roman"/>
                      </a:endParaRPr>
                    </a:p>
                  </a:txBody>
                  <a:tcPr marL="36711" marR="36711" marT="0" marB="0" anchor="ctr"/>
                </a:tc>
              </a:tr>
              <a:tr h="192831">
                <a:tc>
                  <a:txBody>
                    <a:bodyPr/>
                    <a:lstStyle/>
                    <a:p>
                      <a:pPr marL="0" marR="0" algn="ctr">
                        <a:lnSpc>
                          <a:spcPct val="115000"/>
                        </a:lnSpc>
                        <a:spcBef>
                          <a:spcPts val="0"/>
                        </a:spcBef>
                        <a:spcAft>
                          <a:spcPts val="0"/>
                        </a:spcAft>
                      </a:pPr>
                      <a:r>
                        <a:rPr lang="en-US" sz="1100">
                          <a:effectLst/>
                        </a:rPr>
                        <a:t>3</a:t>
                      </a:r>
                      <a:endParaRPr lang="en-US" sz="1100">
                        <a:effectLst/>
                        <a:latin typeface="Calibri"/>
                        <a:ea typeface="Calibri"/>
                        <a:cs typeface="Times New Roman"/>
                      </a:endParaRPr>
                    </a:p>
                  </a:txBody>
                  <a:tcPr marL="36711" marR="36711" marT="0" marB="0" anchor="ctr"/>
                </a:tc>
                <a:tc>
                  <a:txBody>
                    <a:bodyPr/>
                    <a:lstStyle/>
                    <a:p>
                      <a:pPr marL="0" marR="0">
                        <a:lnSpc>
                          <a:spcPct val="115000"/>
                        </a:lnSpc>
                        <a:spcBef>
                          <a:spcPts val="0"/>
                        </a:spcBef>
                        <a:spcAft>
                          <a:spcPts val="0"/>
                        </a:spcAft>
                      </a:pPr>
                      <a:r>
                        <a:rPr lang="en-US" sz="1100">
                          <a:effectLst/>
                        </a:rPr>
                        <a:t>Formulir C4 KPU</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1.706</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Lbr</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1</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Lengkap</a:t>
                      </a:r>
                      <a:endParaRPr lang="en-US" sz="1100">
                        <a:effectLst/>
                        <a:latin typeface="Calibri"/>
                        <a:ea typeface="Calibri"/>
                        <a:cs typeface="Times New Roman"/>
                      </a:endParaRPr>
                    </a:p>
                  </a:txBody>
                  <a:tcPr marL="36711" marR="36711" marT="0" marB="0" anchor="ctr"/>
                </a:tc>
              </a:tr>
              <a:tr h="194403">
                <a:tc>
                  <a:txBody>
                    <a:bodyPr/>
                    <a:lstStyle/>
                    <a:p>
                      <a:pPr marL="0" marR="0" algn="ctr">
                        <a:lnSpc>
                          <a:spcPct val="115000"/>
                        </a:lnSpc>
                        <a:spcBef>
                          <a:spcPts val="0"/>
                        </a:spcBef>
                        <a:spcAft>
                          <a:spcPts val="0"/>
                        </a:spcAft>
                      </a:pPr>
                      <a:r>
                        <a:rPr lang="en-US" sz="1100">
                          <a:effectLst/>
                        </a:rPr>
                        <a:t>4</a:t>
                      </a:r>
                      <a:endParaRPr lang="en-US" sz="1100">
                        <a:effectLst/>
                        <a:latin typeface="Calibri"/>
                        <a:ea typeface="Calibri"/>
                        <a:cs typeface="Times New Roman"/>
                      </a:endParaRPr>
                    </a:p>
                  </a:txBody>
                  <a:tcPr marL="36711" marR="36711" marT="0" marB="0" anchor="ctr"/>
                </a:tc>
                <a:tc>
                  <a:txBody>
                    <a:bodyPr/>
                    <a:lstStyle/>
                    <a:p>
                      <a:pPr marL="0" marR="0">
                        <a:lnSpc>
                          <a:spcPct val="115000"/>
                        </a:lnSpc>
                        <a:spcBef>
                          <a:spcPts val="0"/>
                        </a:spcBef>
                        <a:spcAft>
                          <a:spcPts val="0"/>
                        </a:spcAft>
                      </a:pPr>
                      <a:r>
                        <a:rPr lang="en-US" sz="1100">
                          <a:effectLst/>
                        </a:rPr>
                        <a:t>Formulir C5 KPU</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2.559</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Lbr</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1</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Lengkap</a:t>
                      </a:r>
                      <a:endParaRPr lang="en-US" sz="1100">
                        <a:effectLst/>
                        <a:latin typeface="Calibri"/>
                        <a:ea typeface="Calibri"/>
                        <a:cs typeface="Times New Roman"/>
                      </a:endParaRPr>
                    </a:p>
                  </a:txBody>
                  <a:tcPr marL="36711" marR="36711" marT="0" marB="0" anchor="ctr"/>
                </a:tc>
              </a:tr>
              <a:tr h="192831">
                <a:tc>
                  <a:txBody>
                    <a:bodyPr/>
                    <a:lstStyle/>
                    <a:p>
                      <a:pPr marL="0" marR="0" algn="ctr">
                        <a:lnSpc>
                          <a:spcPct val="115000"/>
                        </a:lnSpc>
                        <a:spcBef>
                          <a:spcPts val="0"/>
                        </a:spcBef>
                        <a:spcAft>
                          <a:spcPts val="0"/>
                        </a:spcAft>
                      </a:pPr>
                      <a:r>
                        <a:rPr lang="en-US" sz="1100">
                          <a:effectLst/>
                        </a:rPr>
                        <a:t>5</a:t>
                      </a:r>
                      <a:endParaRPr lang="en-US" sz="1100">
                        <a:effectLst/>
                        <a:latin typeface="Calibri"/>
                        <a:ea typeface="Calibri"/>
                        <a:cs typeface="Times New Roman"/>
                      </a:endParaRPr>
                    </a:p>
                  </a:txBody>
                  <a:tcPr marL="36711" marR="36711" marT="0" marB="0" anchor="ctr"/>
                </a:tc>
                <a:tc>
                  <a:txBody>
                    <a:bodyPr/>
                    <a:lstStyle/>
                    <a:p>
                      <a:pPr marL="0" marR="0">
                        <a:lnSpc>
                          <a:spcPct val="115000"/>
                        </a:lnSpc>
                        <a:spcBef>
                          <a:spcPts val="0"/>
                        </a:spcBef>
                        <a:spcAft>
                          <a:spcPts val="0"/>
                        </a:spcAft>
                      </a:pPr>
                      <a:r>
                        <a:rPr lang="en-US" sz="1100">
                          <a:effectLst/>
                        </a:rPr>
                        <a:t>Formulir C6 KPU</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164.105</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Lbr</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15</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Lengkap</a:t>
                      </a:r>
                      <a:endParaRPr lang="en-US" sz="1100">
                        <a:effectLst/>
                        <a:latin typeface="Calibri"/>
                        <a:ea typeface="Calibri"/>
                        <a:cs typeface="Times New Roman"/>
                      </a:endParaRPr>
                    </a:p>
                  </a:txBody>
                  <a:tcPr marL="36711" marR="36711" marT="0" marB="0" anchor="ctr"/>
                </a:tc>
              </a:tr>
              <a:tr h="192831">
                <a:tc>
                  <a:txBody>
                    <a:bodyPr/>
                    <a:lstStyle/>
                    <a:p>
                      <a:pPr marL="0" marR="0" algn="ctr">
                        <a:lnSpc>
                          <a:spcPct val="115000"/>
                        </a:lnSpc>
                        <a:spcBef>
                          <a:spcPts val="0"/>
                        </a:spcBef>
                        <a:spcAft>
                          <a:spcPts val="0"/>
                        </a:spcAft>
                      </a:pPr>
                      <a:r>
                        <a:rPr lang="en-US" sz="1100">
                          <a:effectLst/>
                        </a:rPr>
                        <a:t>6</a:t>
                      </a:r>
                      <a:endParaRPr lang="en-US" sz="1100">
                        <a:effectLst/>
                        <a:latin typeface="Calibri"/>
                        <a:ea typeface="Calibri"/>
                        <a:cs typeface="Times New Roman"/>
                      </a:endParaRPr>
                    </a:p>
                  </a:txBody>
                  <a:tcPr marL="36711" marR="36711" marT="0" marB="0" anchor="ctr"/>
                </a:tc>
                <a:tc>
                  <a:txBody>
                    <a:bodyPr/>
                    <a:lstStyle/>
                    <a:p>
                      <a:pPr marL="0" marR="0">
                        <a:lnSpc>
                          <a:spcPct val="115000"/>
                        </a:lnSpc>
                        <a:spcBef>
                          <a:spcPts val="0"/>
                        </a:spcBef>
                        <a:spcAft>
                          <a:spcPts val="0"/>
                        </a:spcAft>
                      </a:pPr>
                      <a:r>
                        <a:rPr lang="en-US" sz="1100" dirty="0" err="1">
                          <a:effectLst/>
                        </a:rPr>
                        <a:t>Formulir</a:t>
                      </a:r>
                      <a:r>
                        <a:rPr lang="en-US" sz="1100" dirty="0">
                          <a:effectLst/>
                        </a:rPr>
                        <a:t> C7.DPK-KPU</a:t>
                      </a:r>
                      <a:endParaRPr lang="en-US" sz="1100" dirty="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2.559</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Lbr</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1</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Lengkap</a:t>
                      </a:r>
                      <a:endParaRPr lang="en-US" sz="1100">
                        <a:effectLst/>
                        <a:latin typeface="Calibri"/>
                        <a:ea typeface="Calibri"/>
                        <a:cs typeface="Times New Roman"/>
                      </a:endParaRPr>
                    </a:p>
                  </a:txBody>
                  <a:tcPr marL="36711" marR="36711" marT="0" marB="0" anchor="ctr"/>
                </a:tc>
              </a:tr>
              <a:tr h="192831">
                <a:tc>
                  <a:txBody>
                    <a:bodyPr/>
                    <a:lstStyle/>
                    <a:p>
                      <a:pPr marL="0" marR="0" algn="ctr">
                        <a:lnSpc>
                          <a:spcPct val="115000"/>
                        </a:lnSpc>
                        <a:spcBef>
                          <a:spcPts val="0"/>
                        </a:spcBef>
                        <a:spcAft>
                          <a:spcPts val="0"/>
                        </a:spcAft>
                      </a:pPr>
                      <a:r>
                        <a:rPr lang="en-US" sz="1100">
                          <a:effectLst/>
                        </a:rPr>
                        <a:t>7</a:t>
                      </a:r>
                      <a:endParaRPr lang="en-US" sz="1100">
                        <a:effectLst/>
                        <a:latin typeface="Calibri"/>
                        <a:ea typeface="Calibri"/>
                        <a:cs typeface="Times New Roman"/>
                      </a:endParaRPr>
                    </a:p>
                  </a:txBody>
                  <a:tcPr marL="36711" marR="36711" marT="0" marB="0" anchor="ctr"/>
                </a:tc>
                <a:tc>
                  <a:txBody>
                    <a:bodyPr/>
                    <a:lstStyle/>
                    <a:p>
                      <a:pPr marL="0" marR="0">
                        <a:lnSpc>
                          <a:spcPct val="115000"/>
                        </a:lnSpc>
                        <a:spcBef>
                          <a:spcPts val="0"/>
                        </a:spcBef>
                        <a:spcAft>
                          <a:spcPts val="0"/>
                        </a:spcAft>
                      </a:pPr>
                      <a:r>
                        <a:rPr lang="en-US" sz="1100">
                          <a:effectLst/>
                        </a:rPr>
                        <a:t>Formulir C7.DPTb-KPU</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2.559</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Lbr</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1</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Lengkap</a:t>
                      </a:r>
                      <a:endParaRPr lang="en-US" sz="1100">
                        <a:effectLst/>
                        <a:latin typeface="Calibri"/>
                        <a:ea typeface="Calibri"/>
                        <a:cs typeface="Times New Roman"/>
                      </a:endParaRPr>
                    </a:p>
                  </a:txBody>
                  <a:tcPr marL="36711" marR="36711" marT="0" marB="0" anchor="ctr"/>
                </a:tc>
              </a:tr>
              <a:tr h="192831">
                <a:tc>
                  <a:txBody>
                    <a:bodyPr/>
                    <a:lstStyle/>
                    <a:p>
                      <a:pPr marL="0" marR="0" algn="ctr">
                        <a:lnSpc>
                          <a:spcPct val="115000"/>
                        </a:lnSpc>
                        <a:spcBef>
                          <a:spcPts val="0"/>
                        </a:spcBef>
                        <a:spcAft>
                          <a:spcPts val="0"/>
                        </a:spcAft>
                      </a:pPr>
                      <a:r>
                        <a:rPr lang="en-US" sz="1100">
                          <a:effectLst/>
                        </a:rPr>
                        <a:t>8</a:t>
                      </a:r>
                      <a:endParaRPr lang="en-US" sz="1100">
                        <a:effectLst/>
                        <a:latin typeface="Calibri"/>
                        <a:ea typeface="Calibri"/>
                        <a:cs typeface="Times New Roman"/>
                      </a:endParaRPr>
                    </a:p>
                  </a:txBody>
                  <a:tcPr marL="36711" marR="36711" marT="0" marB="0" anchor="ctr"/>
                </a:tc>
                <a:tc>
                  <a:txBody>
                    <a:bodyPr/>
                    <a:lstStyle/>
                    <a:p>
                      <a:pPr marL="0" marR="0">
                        <a:lnSpc>
                          <a:spcPct val="115000"/>
                        </a:lnSpc>
                        <a:spcBef>
                          <a:spcPts val="0"/>
                        </a:spcBef>
                        <a:spcAft>
                          <a:spcPts val="0"/>
                        </a:spcAft>
                      </a:pPr>
                      <a:r>
                        <a:rPr lang="en-US" sz="1100">
                          <a:effectLst/>
                        </a:rPr>
                        <a:t>Formulir D.SP KPU</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1.706</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Lbr</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1</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Lengkap</a:t>
                      </a:r>
                      <a:endParaRPr lang="en-US" sz="1100">
                        <a:effectLst/>
                        <a:latin typeface="Calibri"/>
                        <a:ea typeface="Calibri"/>
                        <a:cs typeface="Times New Roman"/>
                      </a:endParaRPr>
                    </a:p>
                  </a:txBody>
                  <a:tcPr marL="36711" marR="36711" marT="0" marB="0" anchor="ctr"/>
                </a:tc>
              </a:tr>
              <a:tr h="192831">
                <a:tc>
                  <a:txBody>
                    <a:bodyPr/>
                    <a:lstStyle/>
                    <a:p>
                      <a:pPr marL="0" marR="0" algn="ctr">
                        <a:lnSpc>
                          <a:spcPct val="115000"/>
                        </a:lnSpc>
                        <a:spcBef>
                          <a:spcPts val="0"/>
                        </a:spcBef>
                        <a:spcAft>
                          <a:spcPts val="0"/>
                        </a:spcAft>
                      </a:pPr>
                      <a:r>
                        <a:rPr lang="en-US" sz="1100">
                          <a:effectLst/>
                        </a:rPr>
                        <a:t>9</a:t>
                      </a:r>
                      <a:endParaRPr lang="en-US" sz="1100">
                        <a:effectLst/>
                        <a:latin typeface="Calibri"/>
                        <a:ea typeface="Calibri"/>
                        <a:cs typeface="Times New Roman"/>
                      </a:endParaRPr>
                    </a:p>
                  </a:txBody>
                  <a:tcPr marL="36711" marR="36711" marT="0" marB="0" anchor="ctr"/>
                </a:tc>
                <a:tc>
                  <a:txBody>
                    <a:bodyPr/>
                    <a:lstStyle/>
                    <a:p>
                      <a:pPr marL="0" marR="0">
                        <a:lnSpc>
                          <a:spcPct val="115000"/>
                        </a:lnSpc>
                        <a:spcBef>
                          <a:spcPts val="0"/>
                        </a:spcBef>
                        <a:spcAft>
                          <a:spcPts val="0"/>
                        </a:spcAft>
                      </a:pPr>
                      <a:r>
                        <a:rPr lang="en-US" sz="1100">
                          <a:effectLst/>
                        </a:rPr>
                        <a:t>Formulir DA KPU</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2.520</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Lbr</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1</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Lengkap</a:t>
                      </a:r>
                      <a:endParaRPr lang="en-US" sz="1100">
                        <a:effectLst/>
                        <a:latin typeface="Calibri"/>
                        <a:ea typeface="Calibri"/>
                        <a:cs typeface="Times New Roman"/>
                      </a:endParaRPr>
                    </a:p>
                  </a:txBody>
                  <a:tcPr marL="36711" marR="36711" marT="0" marB="0" anchor="ctr"/>
                </a:tc>
              </a:tr>
              <a:tr h="192831">
                <a:tc>
                  <a:txBody>
                    <a:bodyPr/>
                    <a:lstStyle/>
                    <a:p>
                      <a:pPr marL="0" marR="0" algn="ctr">
                        <a:lnSpc>
                          <a:spcPct val="115000"/>
                        </a:lnSpc>
                        <a:spcBef>
                          <a:spcPts val="0"/>
                        </a:spcBef>
                        <a:spcAft>
                          <a:spcPts val="0"/>
                        </a:spcAft>
                      </a:pPr>
                      <a:r>
                        <a:rPr lang="en-US" sz="1100">
                          <a:effectLst/>
                        </a:rPr>
                        <a:t>10</a:t>
                      </a:r>
                      <a:endParaRPr lang="en-US" sz="1100">
                        <a:effectLst/>
                        <a:latin typeface="Calibri"/>
                        <a:ea typeface="Calibri"/>
                        <a:cs typeface="Times New Roman"/>
                      </a:endParaRPr>
                    </a:p>
                  </a:txBody>
                  <a:tcPr marL="36711" marR="36711" marT="0" marB="0" anchor="ctr"/>
                </a:tc>
                <a:tc>
                  <a:txBody>
                    <a:bodyPr/>
                    <a:lstStyle/>
                    <a:p>
                      <a:pPr marL="0" marR="0">
                        <a:lnSpc>
                          <a:spcPct val="115000"/>
                        </a:lnSpc>
                        <a:spcBef>
                          <a:spcPts val="0"/>
                        </a:spcBef>
                        <a:spcAft>
                          <a:spcPts val="0"/>
                        </a:spcAft>
                      </a:pPr>
                      <a:r>
                        <a:rPr lang="en-US" sz="1100">
                          <a:effectLst/>
                        </a:rPr>
                        <a:t>Formulir DAA PPWP</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1.059</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Lbr</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1</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Lengkap</a:t>
                      </a:r>
                      <a:endParaRPr lang="en-US" sz="1100">
                        <a:effectLst/>
                        <a:latin typeface="Calibri"/>
                        <a:ea typeface="Calibri"/>
                        <a:cs typeface="Times New Roman"/>
                      </a:endParaRPr>
                    </a:p>
                  </a:txBody>
                  <a:tcPr marL="36711" marR="36711" marT="0" marB="0" anchor="ctr"/>
                </a:tc>
              </a:tr>
              <a:tr h="400976">
                <a:tc>
                  <a:txBody>
                    <a:bodyPr/>
                    <a:lstStyle/>
                    <a:p>
                      <a:pPr marL="0" marR="0" algn="ctr">
                        <a:lnSpc>
                          <a:spcPct val="115000"/>
                        </a:lnSpc>
                        <a:spcBef>
                          <a:spcPts val="0"/>
                        </a:spcBef>
                        <a:spcAft>
                          <a:spcPts val="0"/>
                        </a:spcAft>
                      </a:pPr>
                      <a:r>
                        <a:rPr lang="en-US" sz="1100">
                          <a:effectLst/>
                        </a:rPr>
                        <a:t>11</a:t>
                      </a:r>
                      <a:endParaRPr lang="en-US" sz="1100">
                        <a:effectLst/>
                        <a:latin typeface="Calibri"/>
                        <a:ea typeface="Calibri"/>
                        <a:cs typeface="Times New Roman"/>
                      </a:endParaRPr>
                    </a:p>
                  </a:txBody>
                  <a:tcPr marL="36711" marR="36711" marT="0" marB="0" anchor="ctr"/>
                </a:tc>
                <a:tc>
                  <a:txBody>
                    <a:bodyPr/>
                    <a:lstStyle/>
                    <a:p>
                      <a:pPr marL="0" marR="0">
                        <a:lnSpc>
                          <a:spcPct val="115000"/>
                        </a:lnSpc>
                        <a:spcBef>
                          <a:spcPts val="0"/>
                        </a:spcBef>
                        <a:spcAft>
                          <a:spcPts val="0"/>
                        </a:spcAft>
                      </a:pPr>
                      <a:r>
                        <a:rPr lang="en-US" sz="1100">
                          <a:effectLst/>
                        </a:rPr>
                        <a:t>Formulir DAA DPD</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1.765</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Lbr</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1</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Lengkap</a:t>
                      </a:r>
                      <a:endParaRPr lang="en-US" sz="1100">
                        <a:effectLst/>
                        <a:latin typeface="Calibri"/>
                        <a:ea typeface="Calibri"/>
                        <a:cs typeface="Times New Roman"/>
                      </a:endParaRPr>
                    </a:p>
                  </a:txBody>
                  <a:tcPr marL="36711" marR="36711" marT="0" marB="0" anchor="ctr"/>
                </a:tc>
              </a:tr>
              <a:tr h="173986">
                <a:tc>
                  <a:txBody>
                    <a:bodyPr/>
                    <a:lstStyle/>
                    <a:p>
                      <a:pPr marL="0" marR="0" algn="ctr">
                        <a:lnSpc>
                          <a:spcPct val="115000"/>
                        </a:lnSpc>
                        <a:spcBef>
                          <a:spcPts val="0"/>
                        </a:spcBef>
                        <a:spcAft>
                          <a:spcPts val="0"/>
                        </a:spcAft>
                      </a:pPr>
                      <a:r>
                        <a:rPr lang="en-US" sz="1100">
                          <a:effectLst/>
                        </a:rPr>
                        <a:t>12</a:t>
                      </a:r>
                      <a:endParaRPr lang="en-US" sz="1100">
                        <a:effectLst/>
                        <a:latin typeface="Calibri"/>
                        <a:ea typeface="Calibri"/>
                        <a:cs typeface="Times New Roman"/>
                      </a:endParaRPr>
                    </a:p>
                  </a:txBody>
                  <a:tcPr marL="36711" marR="36711" marT="0" marB="0" anchor="ctr"/>
                </a:tc>
                <a:tc>
                  <a:txBody>
                    <a:bodyPr/>
                    <a:lstStyle/>
                    <a:p>
                      <a:pPr marL="0" marR="0">
                        <a:lnSpc>
                          <a:spcPct val="115000"/>
                        </a:lnSpc>
                        <a:spcBef>
                          <a:spcPts val="0"/>
                        </a:spcBef>
                        <a:spcAft>
                          <a:spcPts val="0"/>
                        </a:spcAft>
                      </a:pPr>
                      <a:r>
                        <a:rPr lang="en-US" sz="1100">
                          <a:effectLst/>
                        </a:rPr>
                        <a:t>Formulir DAA DPR</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3.883</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Lbr</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2</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Lengkap</a:t>
                      </a:r>
                      <a:endParaRPr lang="en-US" sz="1100">
                        <a:effectLst/>
                        <a:latin typeface="Calibri"/>
                        <a:ea typeface="Calibri"/>
                        <a:cs typeface="Times New Roman"/>
                      </a:endParaRPr>
                    </a:p>
                  </a:txBody>
                  <a:tcPr marL="36711" marR="36711" marT="0" marB="0" anchor="ctr"/>
                </a:tc>
              </a:tr>
              <a:tr h="192831">
                <a:tc>
                  <a:txBody>
                    <a:bodyPr/>
                    <a:lstStyle/>
                    <a:p>
                      <a:pPr marL="0" marR="0" algn="ctr">
                        <a:lnSpc>
                          <a:spcPct val="115000"/>
                        </a:lnSpc>
                        <a:spcBef>
                          <a:spcPts val="0"/>
                        </a:spcBef>
                        <a:spcAft>
                          <a:spcPts val="0"/>
                        </a:spcAft>
                      </a:pPr>
                      <a:r>
                        <a:rPr lang="en-US" sz="1100">
                          <a:effectLst/>
                        </a:rPr>
                        <a:t>13</a:t>
                      </a:r>
                      <a:endParaRPr lang="en-US" sz="1100">
                        <a:effectLst/>
                        <a:latin typeface="Calibri"/>
                        <a:ea typeface="Calibri"/>
                        <a:cs typeface="Times New Roman"/>
                      </a:endParaRPr>
                    </a:p>
                  </a:txBody>
                  <a:tcPr marL="36711" marR="36711" marT="0" marB="0" anchor="ctr"/>
                </a:tc>
                <a:tc>
                  <a:txBody>
                    <a:bodyPr/>
                    <a:lstStyle/>
                    <a:p>
                      <a:pPr marL="0" marR="0">
                        <a:lnSpc>
                          <a:spcPct val="115000"/>
                        </a:lnSpc>
                        <a:spcBef>
                          <a:spcPts val="0"/>
                        </a:spcBef>
                        <a:spcAft>
                          <a:spcPts val="0"/>
                        </a:spcAft>
                      </a:pPr>
                      <a:r>
                        <a:rPr lang="en-US" sz="1100">
                          <a:effectLst/>
                        </a:rPr>
                        <a:t>Formulir DA.1 PPWP</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450</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Lbr</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1</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Lengkap</a:t>
                      </a:r>
                      <a:endParaRPr lang="en-US" sz="1100">
                        <a:effectLst/>
                        <a:latin typeface="Calibri"/>
                        <a:ea typeface="Calibri"/>
                        <a:cs typeface="Times New Roman"/>
                      </a:endParaRPr>
                    </a:p>
                  </a:txBody>
                  <a:tcPr marL="36711" marR="36711" marT="0" marB="0" anchor="ctr"/>
                </a:tc>
              </a:tr>
              <a:tr h="192831">
                <a:tc>
                  <a:txBody>
                    <a:bodyPr/>
                    <a:lstStyle/>
                    <a:p>
                      <a:pPr marL="0" marR="0" algn="ctr">
                        <a:lnSpc>
                          <a:spcPct val="115000"/>
                        </a:lnSpc>
                        <a:spcBef>
                          <a:spcPts val="0"/>
                        </a:spcBef>
                        <a:spcAft>
                          <a:spcPts val="0"/>
                        </a:spcAft>
                      </a:pPr>
                      <a:r>
                        <a:rPr lang="en-US" sz="1100">
                          <a:effectLst/>
                        </a:rPr>
                        <a:t>14</a:t>
                      </a:r>
                      <a:endParaRPr lang="en-US" sz="1100">
                        <a:effectLst/>
                        <a:latin typeface="Calibri"/>
                        <a:ea typeface="Calibri"/>
                        <a:cs typeface="Times New Roman"/>
                      </a:endParaRPr>
                    </a:p>
                  </a:txBody>
                  <a:tcPr marL="36711" marR="36711" marT="0" marB="0" anchor="ctr"/>
                </a:tc>
                <a:tc>
                  <a:txBody>
                    <a:bodyPr/>
                    <a:lstStyle/>
                    <a:p>
                      <a:pPr marL="0" marR="0">
                        <a:lnSpc>
                          <a:spcPct val="115000"/>
                        </a:lnSpc>
                        <a:spcBef>
                          <a:spcPts val="0"/>
                        </a:spcBef>
                        <a:spcAft>
                          <a:spcPts val="0"/>
                        </a:spcAft>
                      </a:pPr>
                      <a:r>
                        <a:rPr lang="en-US" sz="1100">
                          <a:effectLst/>
                        </a:rPr>
                        <a:t>Formulir DA.1 DPD</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3.600</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Lbr</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1</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Lengkap</a:t>
                      </a:r>
                      <a:endParaRPr lang="en-US" sz="1100">
                        <a:effectLst/>
                        <a:latin typeface="Calibri"/>
                        <a:ea typeface="Calibri"/>
                        <a:cs typeface="Times New Roman"/>
                      </a:endParaRPr>
                    </a:p>
                  </a:txBody>
                  <a:tcPr marL="36711" marR="36711" marT="0" marB="0" anchor="ctr"/>
                </a:tc>
              </a:tr>
              <a:tr h="192831">
                <a:tc>
                  <a:txBody>
                    <a:bodyPr/>
                    <a:lstStyle/>
                    <a:p>
                      <a:pPr marL="0" marR="0" algn="ctr">
                        <a:lnSpc>
                          <a:spcPct val="115000"/>
                        </a:lnSpc>
                        <a:spcBef>
                          <a:spcPts val="0"/>
                        </a:spcBef>
                        <a:spcAft>
                          <a:spcPts val="0"/>
                        </a:spcAft>
                      </a:pPr>
                      <a:r>
                        <a:rPr lang="en-US" sz="1100">
                          <a:effectLst/>
                        </a:rPr>
                        <a:t>15</a:t>
                      </a:r>
                      <a:endParaRPr lang="en-US" sz="1100">
                        <a:effectLst/>
                        <a:latin typeface="Calibri"/>
                        <a:ea typeface="Calibri"/>
                        <a:cs typeface="Times New Roman"/>
                      </a:endParaRPr>
                    </a:p>
                  </a:txBody>
                  <a:tcPr marL="36711" marR="36711" marT="0" marB="0" anchor="ctr"/>
                </a:tc>
                <a:tc>
                  <a:txBody>
                    <a:bodyPr/>
                    <a:lstStyle/>
                    <a:p>
                      <a:pPr marL="0" marR="0">
                        <a:lnSpc>
                          <a:spcPct val="115000"/>
                        </a:lnSpc>
                        <a:spcBef>
                          <a:spcPts val="0"/>
                        </a:spcBef>
                        <a:spcAft>
                          <a:spcPts val="0"/>
                        </a:spcAft>
                      </a:pPr>
                      <a:r>
                        <a:rPr lang="en-US" sz="1100">
                          <a:effectLst/>
                        </a:rPr>
                        <a:t>Formulir DA.1 DPR</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6.270</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Lbr</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3</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Lengkap</a:t>
                      </a:r>
                      <a:endParaRPr lang="en-US" sz="1100">
                        <a:effectLst/>
                        <a:latin typeface="Calibri"/>
                        <a:ea typeface="Calibri"/>
                        <a:cs typeface="Times New Roman"/>
                      </a:endParaRPr>
                    </a:p>
                  </a:txBody>
                  <a:tcPr marL="36711" marR="36711" marT="0" marB="0" anchor="ctr"/>
                </a:tc>
              </a:tr>
              <a:tr h="192831">
                <a:tc>
                  <a:txBody>
                    <a:bodyPr/>
                    <a:lstStyle/>
                    <a:p>
                      <a:pPr marL="0" marR="0" algn="ctr">
                        <a:lnSpc>
                          <a:spcPct val="115000"/>
                        </a:lnSpc>
                        <a:spcBef>
                          <a:spcPts val="0"/>
                        </a:spcBef>
                        <a:spcAft>
                          <a:spcPts val="0"/>
                        </a:spcAft>
                      </a:pPr>
                      <a:r>
                        <a:rPr lang="en-US" sz="1100">
                          <a:effectLst/>
                        </a:rPr>
                        <a:t>16</a:t>
                      </a:r>
                      <a:endParaRPr lang="en-US" sz="1100">
                        <a:effectLst/>
                        <a:latin typeface="Calibri"/>
                        <a:ea typeface="Calibri"/>
                        <a:cs typeface="Times New Roman"/>
                      </a:endParaRPr>
                    </a:p>
                  </a:txBody>
                  <a:tcPr marL="36711" marR="36711" marT="0" marB="0" anchor="ctr"/>
                </a:tc>
                <a:tc>
                  <a:txBody>
                    <a:bodyPr/>
                    <a:lstStyle/>
                    <a:p>
                      <a:pPr marL="0" marR="0">
                        <a:lnSpc>
                          <a:spcPct val="115000"/>
                        </a:lnSpc>
                        <a:spcBef>
                          <a:spcPts val="0"/>
                        </a:spcBef>
                        <a:spcAft>
                          <a:spcPts val="0"/>
                        </a:spcAft>
                      </a:pPr>
                      <a:r>
                        <a:rPr lang="en-US" sz="1100">
                          <a:effectLst/>
                        </a:rPr>
                        <a:t>Formulir DA.2 KPU </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585</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Lbr</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1</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Lengkap</a:t>
                      </a:r>
                      <a:endParaRPr lang="en-US" sz="1100">
                        <a:effectLst/>
                        <a:latin typeface="Calibri"/>
                        <a:ea typeface="Calibri"/>
                        <a:cs typeface="Times New Roman"/>
                      </a:endParaRPr>
                    </a:p>
                  </a:txBody>
                  <a:tcPr marL="36711" marR="36711" marT="0" marB="0" anchor="ctr"/>
                </a:tc>
              </a:tr>
              <a:tr h="192831">
                <a:tc>
                  <a:txBody>
                    <a:bodyPr/>
                    <a:lstStyle/>
                    <a:p>
                      <a:pPr marL="0" marR="0" algn="ctr">
                        <a:lnSpc>
                          <a:spcPct val="115000"/>
                        </a:lnSpc>
                        <a:spcBef>
                          <a:spcPts val="0"/>
                        </a:spcBef>
                        <a:spcAft>
                          <a:spcPts val="0"/>
                        </a:spcAft>
                      </a:pPr>
                      <a:r>
                        <a:rPr lang="en-US" sz="1100">
                          <a:effectLst/>
                        </a:rPr>
                        <a:t>17</a:t>
                      </a:r>
                      <a:endParaRPr lang="en-US" sz="1100">
                        <a:effectLst/>
                        <a:latin typeface="Calibri"/>
                        <a:ea typeface="Calibri"/>
                        <a:cs typeface="Times New Roman"/>
                      </a:endParaRPr>
                    </a:p>
                  </a:txBody>
                  <a:tcPr marL="36711" marR="36711" marT="0" marB="0" anchor="ctr"/>
                </a:tc>
                <a:tc>
                  <a:txBody>
                    <a:bodyPr/>
                    <a:lstStyle/>
                    <a:p>
                      <a:pPr marL="0" marR="0">
                        <a:lnSpc>
                          <a:spcPct val="115000"/>
                        </a:lnSpc>
                        <a:spcBef>
                          <a:spcPts val="0"/>
                        </a:spcBef>
                        <a:spcAft>
                          <a:spcPts val="0"/>
                        </a:spcAft>
                      </a:pPr>
                      <a:r>
                        <a:rPr lang="en-US" sz="1100">
                          <a:effectLst/>
                        </a:rPr>
                        <a:t>Formulir DA BAST KPU</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352</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Lbr</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1</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Lengkap</a:t>
                      </a:r>
                      <a:endParaRPr lang="en-US" sz="1100">
                        <a:effectLst/>
                        <a:latin typeface="Calibri"/>
                        <a:ea typeface="Calibri"/>
                        <a:cs typeface="Times New Roman"/>
                      </a:endParaRPr>
                    </a:p>
                  </a:txBody>
                  <a:tcPr marL="36711" marR="36711" marT="0" marB="0" anchor="ctr"/>
                </a:tc>
              </a:tr>
              <a:tr h="192831">
                <a:tc>
                  <a:txBody>
                    <a:bodyPr/>
                    <a:lstStyle/>
                    <a:p>
                      <a:pPr marL="0" marR="0" algn="ctr">
                        <a:lnSpc>
                          <a:spcPct val="115000"/>
                        </a:lnSpc>
                        <a:spcBef>
                          <a:spcPts val="0"/>
                        </a:spcBef>
                        <a:spcAft>
                          <a:spcPts val="0"/>
                        </a:spcAft>
                      </a:pPr>
                      <a:r>
                        <a:rPr lang="en-US" sz="1100">
                          <a:effectLst/>
                        </a:rPr>
                        <a:t>18</a:t>
                      </a:r>
                      <a:endParaRPr lang="en-US" sz="1100">
                        <a:effectLst/>
                        <a:latin typeface="Calibri"/>
                        <a:ea typeface="Calibri"/>
                        <a:cs typeface="Times New Roman"/>
                      </a:endParaRPr>
                    </a:p>
                  </a:txBody>
                  <a:tcPr marL="36711" marR="36711" marT="0" marB="0" anchor="ctr"/>
                </a:tc>
                <a:tc>
                  <a:txBody>
                    <a:bodyPr/>
                    <a:lstStyle/>
                    <a:p>
                      <a:pPr marL="0" marR="0">
                        <a:lnSpc>
                          <a:spcPct val="115000"/>
                        </a:lnSpc>
                        <a:spcBef>
                          <a:spcPts val="0"/>
                        </a:spcBef>
                        <a:spcAft>
                          <a:spcPts val="0"/>
                        </a:spcAft>
                      </a:pPr>
                      <a:r>
                        <a:rPr lang="en-US" sz="1100">
                          <a:effectLst/>
                        </a:rPr>
                        <a:t>Formulir DA UND KPU</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615</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Lbr</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1</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Lengkap</a:t>
                      </a:r>
                      <a:endParaRPr lang="en-US" sz="1100">
                        <a:effectLst/>
                        <a:latin typeface="Calibri"/>
                        <a:ea typeface="Calibri"/>
                        <a:cs typeface="Times New Roman"/>
                      </a:endParaRPr>
                    </a:p>
                  </a:txBody>
                  <a:tcPr marL="36711" marR="36711" marT="0" marB="0" anchor="ctr"/>
                </a:tc>
              </a:tr>
              <a:tr h="192831">
                <a:tc>
                  <a:txBody>
                    <a:bodyPr/>
                    <a:lstStyle/>
                    <a:p>
                      <a:pPr marL="0" marR="0" algn="ctr">
                        <a:lnSpc>
                          <a:spcPct val="115000"/>
                        </a:lnSpc>
                        <a:spcBef>
                          <a:spcPts val="0"/>
                        </a:spcBef>
                        <a:spcAft>
                          <a:spcPts val="0"/>
                        </a:spcAft>
                      </a:pPr>
                      <a:r>
                        <a:rPr lang="en-US" sz="1100">
                          <a:effectLst/>
                        </a:rPr>
                        <a:t>19</a:t>
                      </a:r>
                      <a:endParaRPr lang="en-US" sz="1100">
                        <a:effectLst/>
                        <a:latin typeface="Calibri"/>
                        <a:ea typeface="Calibri"/>
                        <a:cs typeface="Times New Roman"/>
                      </a:endParaRPr>
                    </a:p>
                  </a:txBody>
                  <a:tcPr marL="36711" marR="36711" marT="0" marB="0" anchor="ctr"/>
                </a:tc>
                <a:tc>
                  <a:txBody>
                    <a:bodyPr/>
                    <a:lstStyle/>
                    <a:p>
                      <a:pPr marL="0" marR="0">
                        <a:lnSpc>
                          <a:spcPct val="115000"/>
                        </a:lnSpc>
                        <a:spcBef>
                          <a:spcPts val="0"/>
                        </a:spcBef>
                        <a:spcAft>
                          <a:spcPts val="0"/>
                        </a:spcAft>
                      </a:pPr>
                      <a:r>
                        <a:rPr lang="en-US" sz="1100">
                          <a:effectLst/>
                        </a:rPr>
                        <a:t>Formulir DAA DPRD Provinsi</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176</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Set</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1</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Lengkap</a:t>
                      </a:r>
                      <a:endParaRPr lang="en-US" sz="1100">
                        <a:effectLst/>
                        <a:latin typeface="Calibri"/>
                        <a:ea typeface="Calibri"/>
                        <a:cs typeface="Times New Roman"/>
                      </a:endParaRPr>
                    </a:p>
                  </a:txBody>
                  <a:tcPr marL="36711" marR="36711" marT="0" marB="0" anchor="ctr"/>
                </a:tc>
              </a:tr>
              <a:tr h="192831">
                <a:tc>
                  <a:txBody>
                    <a:bodyPr/>
                    <a:lstStyle/>
                    <a:p>
                      <a:pPr marL="0" marR="0" algn="ctr">
                        <a:lnSpc>
                          <a:spcPct val="115000"/>
                        </a:lnSpc>
                        <a:spcBef>
                          <a:spcPts val="0"/>
                        </a:spcBef>
                        <a:spcAft>
                          <a:spcPts val="0"/>
                        </a:spcAft>
                      </a:pPr>
                      <a:r>
                        <a:rPr lang="en-US" sz="1100">
                          <a:effectLst/>
                        </a:rPr>
                        <a:t>20</a:t>
                      </a:r>
                      <a:endParaRPr lang="en-US" sz="1100">
                        <a:effectLst/>
                        <a:latin typeface="Calibri"/>
                        <a:ea typeface="Calibri"/>
                        <a:cs typeface="Times New Roman"/>
                      </a:endParaRPr>
                    </a:p>
                  </a:txBody>
                  <a:tcPr marL="36711" marR="36711" marT="0" marB="0" anchor="ctr"/>
                </a:tc>
                <a:tc>
                  <a:txBody>
                    <a:bodyPr/>
                    <a:lstStyle/>
                    <a:p>
                      <a:pPr marL="0" marR="0">
                        <a:lnSpc>
                          <a:spcPct val="115000"/>
                        </a:lnSpc>
                        <a:spcBef>
                          <a:spcPts val="0"/>
                        </a:spcBef>
                        <a:spcAft>
                          <a:spcPts val="0"/>
                        </a:spcAft>
                      </a:pPr>
                      <a:r>
                        <a:rPr lang="en-US" sz="1100">
                          <a:effectLst/>
                        </a:rPr>
                        <a:t>Formulir DAA Kab Kota Dapil 1</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29</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Set</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1</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Lengkap</a:t>
                      </a:r>
                      <a:endParaRPr lang="en-US" sz="1100">
                        <a:effectLst/>
                        <a:latin typeface="Calibri"/>
                        <a:ea typeface="Calibri"/>
                        <a:cs typeface="Times New Roman"/>
                      </a:endParaRPr>
                    </a:p>
                  </a:txBody>
                  <a:tcPr marL="36711" marR="36711" marT="0" marB="0" anchor="ctr"/>
                </a:tc>
              </a:tr>
              <a:tr h="192831">
                <a:tc>
                  <a:txBody>
                    <a:bodyPr/>
                    <a:lstStyle/>
                    <a:p>
                      <a:pPr marL="0" marR="0" algn="ctr">
                        <a:lnSpc>
                          <a:spcPct val="115000"/>
                        </a:lnSpc>
                        <a:spcBef>
                          <a:spcPts val="0"/>
                        </a:spcBef>
                        <a:spcAft>
                          <a:spcPts val="0"/>
                        </a:spcAft>
                      </a:pPr>
                      <a:r>
                        <a:rPr lang="en-US" sz="1100">
                          <a:effectLst/>
                        </a:rPr>
                        <a:t>21</a:t>
                      </a:r>
                      <a:endParaRPr lang="en-US" sz="1100">
                        <a:effectLst/>
                        <a:latin typeface="Calibri"/>
                        <a:ea typeface="Calibri"/>
                        <a:cs typeface="Times New Roman"/>
                      </a:endParaRPr>
                    </a:p>
                  </a:txBody>
                  <a:tcPr marL="36711" marR="36711" marT="0" marB="0" anchor="ctr"/>
                </a:tc>
                <a:tc>
                  <a:txBody>
                    <a:bodyPr/>
                    <a:lstStyle/>
                    <a:p>
                      <a:pPr marL="0" marR="0">
                        <a:lnSpc>
                          <a:spcPct val="115000"/>
                        </a:lnSpc>
                        <a:spcBef>
                          <a:spcPts val="0"/>
                        </a:spcBef>
                        <a:spcAft>
                          <a:spcPts val="0"/>
                        </a:spcAft>
                      </a:pPr>
                      <a:r>
                        <a:rPr lang="en-US" sz="1100">
                          <a:effectLst/>
                        </a:rPr>
                        <a:t>Formulir DAA Kab Kota Dapil 2</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27</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Set</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1</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Lengkap</a:t>
                      </a:r>
                      <a:endParaRPr lang="en-US" sz="1100">
                        <a:effectLst/>
                        <a:latin typeface="Calibri"/>
                        <a:ea typeface="Calibri"/>
                        <a:cs typeface="Times New Roman"/>
                      </a:endParaRPr>
                    </a:p>
                  </a:txBody>
                  <a:tcPr marL="36711" marR="36711" marT="0" marB="0" anchor="ctr"/>
                </a:tc>
              </a:tr>
              <a:tr h="192831">
                <a:tc>
                  <a:txBody>
                    <a:bodyPr/>
                    <a:lstStyle/>
                    <a:p>
                      <a:pPr marL="0" marR="0" algn="ctr">
                        <a:lnSpc>
                          <a:spcPct val="115000"/>
                        </a:lnSpc>
                        <a:spcBef>
                          <a:spcPts val="0"/>
                        </a:spcBef>
                        <a:spcAft>
                          <a:spcPts val="0"/>
                        </a:spcAft>
                      </a:pPr>
                      <a:r>
                        <a:rPr lang="en-US" sz="1100">
                          <a:effectLst/>
                        </a:rPr>
                        <a:t>22</a:t>
                      </a:r>
                      <a:endParaRPr lang="en-US" sz="1100">
                        <a:effectLst/>
                        <a:latin typeface="Calibri"/>
                        <a:ea typeface="Calibri"/>
                        <a:cs typeface="Times New Roman"/>
                      </a:endParaRPr>
                    </a:p>
                  </a:txBody>
                  <a:tcPr marL="36711" marR="36711" marT="0" marB="0" anchor="ctr"/>
                </a:tc>
                <a:tc>
                  <a:txBody>
                    <a:bodyPr/>
                    <a:lstStyle/>
                    <a:p>
                      <a:pPr marL="0" marR="0">
                        <a:lnSpc>
                          <a:spcPct val="115000"/>
                        </a:lnSpc>
                        <a:spcBef>
                          <a:spcPts val="0"/>
                        </a:spcBef>
                        <a:spcAft>
                          <a:spcPts val="0"/>
                        </a:spcAft>
                      </a:pPr>
                      <a:r>
                        <a:rPr lang="en-US" sz="1100">
                          <a:effectLst/>
                        </a:rPr>
                        <a:t>Formulir DAA Kab Kota Dapil 3</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52</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Set</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1</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Lengkap</a:t>
                      </a:r>
                      <a:endParaRPr lang="en-US" sz="1100">
                        <a:effectLst/>
                        <a:latin typeface="Calibri"/>
                        <a:ea typeface="Calibri"/>
                        <a:cs typeface="Times New Roman"/>
                      </a:endParaRPr>
                    </a:p>
                  </a:txBody>
                  <a:tcPr marL="36711" marR="36711" marT="0" marB="0" anchor="ctr"/>
                </a:tc>
              </a:tr>
              <a:tr h="192831">
                <a:tc>
                  <a:txBody>
                    <a:bodyPr/>
                    <a:lstStyle/>
                    <a:p>
                      <a:pPr marL="0" marR="0" algn="ctr">
                        <a:lnSpc>
                          <a:spcPct val="115000"/>
                        </a:lnSpc>
                        <a:spcBef>
                          <a:spcPts val="0"/>
                        </a:spcBef>
                        <a:spcAft>
                          <a:spcPts val="0"/>
                        </a:spcAft>
                      </a:pPr>
                      <a:r>
                        <a:rPr lang="en-US" sz="1100">
                          <a:effectLst/>
                        </a:rPr>
                        <a:t>23</a:t>
                      </a:r>
                      <a:endParaRPr lang="en-US" sz="1100">
                        <a:effectLst/>
                        <a:latin typeface="Calibri"/>
                        <a:ea typeface="Calibri"/>
                        <a:cs typeface="Times New Roman"/>
                      </a:endParaRPr>
                    </a:p>
                  </a:txBody>
                  <a:tcPr marL="36711" marR="36711" marT="0" marB="0" anchor="ctr"/>
                </a:tc>
                <a:tc>
                  <a:txBody>
                    <a:bodyPr/>
                    <a:lstStyle/>
                    <a:p>
                      <a:pPr marL="0" marR="0">
                        <a:lnSpc>
                          <a:spcPct val="115000"/>
                        </a:lnSpc>
                        <a:spcBef>
                          <a:spcPts val="0"/>
                        </a:spcBef>
                        <a:spcAft>
                          <a:spcPts val="0"/>
                        </a:spcAft>
                      </a:pPr>
                      <a:r>
                        <a:rPr lang="en-US" sz="1100">
                          <a:effectLst/>
                        </a:rPr>
                        <a:t>Formulir DAA Kab Kota Dapil 4</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35</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Set</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1</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Lengkap</a:t>
                      </a:r>
                      <a:endParaRPr lang="en-US" sz="1100">
                        <a:effectLst/>
                        <a:latin typeface="Calibri"/>
                        <a:ea typeface="Calibri"/>
                        <a:cs typeface="Times New Roman"/>
                      </a:endParaRPr>
                    </a:p>
                  </a:txBody>
                  <a:tcPr marL="36711" marR="36711" marT="0" marB="0" anchor="ctr"/>
                </a:tc>
              </a:tr>
              <a:tr h="192831">
                <a:tc>
                  <a:txBody>
                    <a:bodyPr/>
                    <a:lstStyle/>
                    <a:p>
                      <a:pPr marL="0" marR="0" algn="ctr">
                        <a:lnSpc>
                          <a:spcPct val="115000"/>
                        </a:lnSpc>
                        <a:spcBef>
                          <a:spcPts val="0"/>
                        </a:spcBef>
                        <a:spcAft>
                          <a:spcPts val="0"/>
                        </a:spcAft>
                      </a:pPr>
                      <a:r>
                        <a:rPr lang="en-US" sz="1100">
                          <a:effectLst/>
                        </a:rPr>
                        <a:t>24</a:t>
                      </a:r>
                      <a:endParaRPr lang="en-US" sz="1100">
                        <a:effectLst/>
                        <a:latin typeface="Calibri"/>
                        <a:ea typeface="Calibri"/>
                        <a:cs typeface="Times New Roman"/>
                      </a:endParaRPr>
                    </a:p>
                  </a:txBody>
                  <a:tcPr marL="36711" marR="36711" marT="0" marB="0" anchor="ctr"/>
                </a:tc>
                <a:tc>
                  <a:txBody>
                    <a:bodyPr/>
                    <a:lstStyle/>
                    <a:p>
                      <a:pPr marL="0" marR="0">
                        <a:lnSpc>
                          <a:spcPct val="115000"/>
                        </a:lnSpc>
                        <a:spcBef>
                          <a:spcPts val="0"/>
                        </a:spcBef>
                        <a:spcAft>
                          <a:spcPts val="0"/>
                        </a:spcAft>
                      </a:pPr>
                      <a:r>
                        <a:rPr lang="en-US" sz="1100">
                          <a:effectLst/>
                        </a:rPr>
                        <a:t>Formulir DAA Kab Kota Dapil 5</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33</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Set</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1</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Lengkap</a:t>
                      </a:r>
                      <a:endParaRPr lang="en-US" sz="1100">
                        <a:effectLst/>
                        <a:latin typeface="Calibri"/>
                        <a:ea typeface="Calibri"/>
                        <a:cs typeface="Times New Roman"/>
                      </a:endParaRPr>
                    </a:p>
                  </a:txBody>
                  <a:tcPr marL="36711" marR="36711" marT="0" marB="0" anchor="ctr"/>
                </a:tc>
              </a:tr>
              <a:tr h="192831">
                <a:tc>
                  <a:txBody>
                    <a:bodyPr/>
                    <a:lstStyle/>
                    <a:p>
                      <a:pPr marL="0" marR="0" algn="ctr">
                        <a:lnSpc>
                          <a:spcPct val="115000"/>
                        </a:lnSpc>
                        <a:spcBef>
                          <a:spcPts val="0"/>
                        </a:spcBef>
                        <a:spcAft>
                          <a:spcPts val="0"/>
                        </a:spcAft>
                      </a:pPr>
                      <a:r>
                        <a:rPr lang="en-US" sz="1100">
                          <a:effectLst/>
                        </a:rPr>
                        <a:t>25</a:t>
                      </a:r>
                      <a:endParaRPr lang="en-US" sz="1100">
                        <a:effectLst/>
                        <a:latin typeface="Calibri"/>
                        <a:ea typeface="Calibri"/>
                        <a:cs typeface="Times New Roman"/>
                      </a:endParaRPr>
                    </a:p>
                  </a:txBody>
                  <a:tcPr marL="36711" marR="36711" marT="0" marB="0" anchor="ctr"/>
                </a:tc>
                <a:tc>
                  <a:txBody>
                    <a:bodyPr/>
                    <a:lstStyle/>
                    <a:p>
                      <a:pPr marL="0" marR="0">
                        <a:lnSpc>
                          <a:spcPct val="115000"/>
                        </a:lnSpc>
                        <a:spcBef>
                          <a:spcPts val="0"/>
                        </a:spcBef>
                        <a:spcAft>
                          <a:spcPts val="0"/>
                        </a:spcAft>
                      </a:pPr>
                      <a:r>
                        <a:rPr lang="en-US" sz="1100">
                          <a:effectLst/>
                        </a:rPr>
                        <a:t>Formulir DA.1 DPRD Provinsi</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285</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Set</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1</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Lengkap</a:t>
                      </a:r>
                      <a:endParaRPr lang="en-US" sz="1100">
                        <a:effectLst/>
                        <a:latin typeface="Calibri"/>
                        <a:ea typeface="Calibri"/>
                        <a:cs typeface="Times New Roman"/>
                      </a:endParaRPr>
                    </a:p>
                  </a:txBody>
                  <a:tcPr marL="36711" marR="36711" marT="0" marB="0" anchor="ctr"/>
                </a:tc>
              </a:tr>
              <a:tr h="192831">
                <a:tc>
                  <a:txBody>
                    <a:bodyPr/>
                    <a:lstStyle/>
                    <a:p>
                      <a:pPr marL="0" marR="0" algn="ctr">
                        <a:lnSpc>
                          <a:spcPct val="115000"/>
                        </a:lnSpc>
                        <a:spcBef>
                          <a:spcPts val="0"/>
                        </a:spcBef>
                        <a:spcAft>
                          <a:spcPts val="0"/>
                        </a:spcAft>
                      </a:pPr>
                      <a:r>
                        <a:rPr lang="en-US" sz="1100">
                          <a:effectLst/>
                        </a:rPr>
                        <a:t>26</a:t>
                      </a:r>
                      <a:endParaRPr lang="en-US" sz="1100">
                        <a:effectLst/>
                        <a:latin typeface="Calibri"/>
                        <a:ea typeface="Calibri"/>
                        <a:cs typeface="Times New Roman"/>
                      </a:endParaRPr>
                    </a:p>
                  </a:txBody>
                  <a:tcPr marL="36711" marR="36711" marT="0" marB="0" anchor="ctr"/>
                </a:tc>
                <a:tc>
                  <a:txBody>
                    <a:bodyPr/>
                    <a:lstStyle/>
                    <a:p>
                      <a:pPr marL="0" marR="0">
                        <a:lnSpc>
                          <a:spcPct val="115000"/>
                        </a:lnSpc>
                        <a:spcBef>
                          <a:spcPts val="0"/>
                        </a:spcBef>
                        <a:spcAft>
                          <a:spcPts val="0"/>
                        </a:spcAft>
                      </a:pPr>
                      <a:r>
                        <a:rPr lang="en-US" sz="1100">
                          <a:effectLst/>
                        </a:rPr>
                        <a:t>Formulir DA.1 Kab Kota Dapil 1</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57</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Set</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1</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Lengkap</a:t>
                      </a:r>
                      <a:endParaRPr lang="en-US" sz="1100">
                        <a:effectLst/>
                        <a:latin typeface="Calibri"/>
                        <a:ea typeface="Calibri"/>
                        <a:cs typeface="Times New Roman"/>
                      </a:endParaRPr>
                    </a:p>
                  </a:txBody>
                  <a:tcPr marL="36711" marR="36711" marT="0" marB="0" anchor="ctr"/>
                </a:tc>
              </a:tr>
              <a:tr h="192831">
                <a:tc>
                  <a:txBody>
                    <a:bodyPr/>
                    <a:lstStyle/>
                    <a:p>
                      <a:pPr marL="0" marR="0" algn="ctr">
                        <a:lnSpc>
                          <a:spcPct val="115000"/>
                        </a:lnSpc>
                        <a:spcBef>
                          <a:spcPts val="0"/>
                        </a:spcBef>
                        <a:spcAft>
                          <a:spcPts val="0"/>
                        </a:spcAft>
                      </a:pPr>
                      <a:r>
                        <a:rPr lang="en-US" sz="1100">
                          <a:effectLst/>
                        </a:rPr>
                        <a:t>27</a:t>
                      </a:r>
                      <a:endParaRPr lang="en-US" sz="1100">
                        <a:effectLst/>
                        <a:latin typeface="Calibri"/>
                        <a:ea typeface="Calibri"/>
                        <a:cs typeface="Times New Roman"/>
                      </a:endParaRPr>
                    </a:p>
                  </a:txBody>
                  <a:tcPr marL="36711" marR="36711" marT="0" marB="0" anchor="ctr"/>
                </a:tc>
                <a:tc>
                  <a:txBody>
                    <a:bodyPr/>
                    <a:lstStyle/>
                    <a:p>
                      <a:pPr marL="0" marR="0">
                        <a:lnSpc>
                          <a:spcPct val="115000"/>
                        </a:lnSpc>
                        <a:spcBef>
                          <a:spcPts val="0"/>
                        </a:spcBef>
                        <a:spcAft>
                          <a:spcPts val="0"/>
                        </a:spcAft>
                      </a:pPr>
                      <a:r>
                        <a:rPr lang="en-US" sz="1100">
                          <a:effectLst/>
                        </a:rPr>
                        <a:t>Formulir DA.1 Kab Kota Dapil 2</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38</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Set</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1</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Lengkap</a:t>
                      </a:r>
                      <a:endParaRPr lang="en-US" sz="1100">
                        <a:effectLst/>
                        <a:latin typeface="Calibri"/>
                        <a:ea typeface="Calibri"/>
                        <a:cs typeface="Times New Roman"/>
                      </a:endParaRPr>
                    </a:p>
                  </a:txBody>
                  <a:tcPr marL="36711" marR="36711" marT="0" marB="0" anchor="ctr"/>
                </a:tc>
              </a:tr>
              <a:tr h="192831">
                <a:tc>
                  <a:txBody>
                    <a:bodyPr/>
                    <a:lstStyle/>
                    <a:p>
                      <a:pPr marL="0" marR="0" algn="ctr">
                        <a:lnSpc>
                          <a:spcPct val="115000"/>
                        </a:lnSpc>
                        <a:spcBef>
                          <a:spcPts val="0"/>
                        </a:spcBef>
                        <a:spcAft>
                          <a:spcPts val="0"/>
                        </a:spcAft>
                      </a:pPr>
                      <a:r>
                        <a:rPr lang="en-US" sz="1100">
                          <a:effectLst/>
                        </a:rPr>
                        <a:t>28</a:t>
                      </a:r>
                      <a:endParaRPr lang="en-US" sz="1100">
                        <a:effectLst/>
                        <a:latin typeface="Calibri"/>
                        <a:ea typeface="Calibri"/>
                        <a:cs typeface="Times New Roman"/>
                      </a:endParaRPr>
                    </a:p>
                  </a:txBody>
                  <a:tcPr marL="36711" marR="36711" marT="0" marB="0" anchor="ctr"/>
                </a:tc>
                <a:tc>
                  <a:txBody>
                    <a:bodyPr/>
                    <a:lstStyle/>
                    <a:p>
                      <a:pPr marL="0" marR="0">
                        <a:lnSpc>
                          <a:spcPct val="115000"/>
                        </a:lnSpc>
                        <a:spcBef>
                          <a:spcPts val="0"/>
                        </a:spcBef>
                        <a:spcAft>
                          <a:spcPts val="0"/>
                        </a:spcAft>
                      </a:pPr>
                      <a:r>
                        <a:rPr lang="en-US" sz="1100">
                          <a:effectLst/>
                        </a:rPr>
                        <a:t>Formulir DA.1 Kab Kota Dapil 3</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76</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Set</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1</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Lengkap</a:t>
                      </a:r>
                      <a:endParaRPr lang="en-US" sz="1100">
                        <a:effectLst/>
                        <a:latin typeface="Calibri"/>
                        <a:ea typeface="Calibri"/>
                        <a:cs typeface="Times New Roman"/>
                      </a:endParaRPr>
                    </a:p>
                  </a:txBody>
                  <a:tcPr marL="36711" marR="36711" marT="0" marB="0" anchor="ctr"/>
                </a:tc>
              </a:tr>
              <a:tr h="192831">
                <a:tc>
                  <a:txBody>
                    <a:bodyPr/>
                    <a:lstStyle/>
                    <a:p>
                      <a:pPr marL="0" marR="0" algn="ctr">
                        <a:lnSpc>
                          <a:spcPct val="115000"/>
                        </a:lnSpc>
                        <a:spcBef>
                          <a:spcPts val="0"/>
                        </a:spcBef>
                        <a:spcAft>
                          <a:spcPts val="0"/>
                        </a:spcAft>
                      </a:pPr>
                      <a:r>
                        <a:rPr lang="en-US" sz="1100">
                          <a:effectLst/>
                        </a:rPr>
                        <a:t>29</a:t>
                      </a:r>
                      <a:endParaRPr lang="en-US" sz="1100">
                        <a:effectLst/>
                        <a:latin typeface="Calibri"/>
                        <a:ea typeface="Calibri"/>
                        <a:cs typeface="Times New Roman"/>
                      </a:endParaRPr>
                    </a:p>
                  </a:txBody>
                  <a:tcPr marL="36711" marR="36711" marT="0" marB="0" anchor="ctr"/>
                </a:tc>
                <a:tc>
                  <a:txBody>
                    <a:bodyPr/>
                    <a:lstStyle/>
                    <a:p>
                      <a:pPr marL="0" marR="0">
                        <a:lnSpc>
                          <a:spcPct val="115000"/>
                        </a:lnSpc>
                        <a:spcBef>
                          <a:spcPts val="0"/>
                        </a:spcBef>
                        <a:spcAft>
                          <a:spcPts val="0"/>
                        </a:spcAft>
                      </a:pPr>
                      <a:r>
                        <a:rPr lang="en-US" sz="1100">
                          <a:effectLst/>
                        </a:rPr>
                        <a:t>Formulir DA.1 Kab Kota Dapil 4</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57</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Set</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1</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Lengkap</a:t>
                      </a:r>
                      <a:endParaRPr lang="en-US" sz="1100">
                        <a:effectLst/>
                        <a:latin typeface="Calibri"/>
                        <a:ea typeface="Calibri"/>
                        <a:cs typeface="Times New Roman"/>
                      </a:endParaRPr>
                    </a:p>
                  </a:txBody>
                  <a:tcPr marL="36711" marR="36711" marT="0" marB="0" anchor="ctr"/>
                </a:tc>
              </a:tr>
              <a:tr h="192831">
                <a:tc>
                  <a:txBody>
                    <a:bodyPr/>
                    <a:lstStyle/>
                    <a:p>
                      <a:pPr marL="0" marR="0" algn="ctr">
                        <a:lnSpc>
                          <a:spcPct val="115000"/>
                        </a:lnSpc>
                        <a:spcBef>
                          <a:spcPts val="0"/>
                        </a:spcBef>
                        <a:spcAft>
                          <a:spcPts val="0"/>
                        </a:spcAft>
                      </a:pPr>
                      <a:r>
                        <a:rPr lang="en-US" sz="1100" dirty="0">
                          <a:effectLst/>
                        </a:rPr>
                        <a:t>30</a:t>
                      </a:r>
                      <a:endParaRPr lang="en-US" sz="1100" dirty="0">
                        <a:effectLst/>
                        <a:latin typeface="Calibri"/>
                        <a:ea typeface="Calibri"/>
                        <a:cs typeface="Times New Roman"/>
                      </a:endParaRPr>
                    </a:p>
                  </a:txBody>
                  <a:tcPr marL="36711" marR="36711" marT="0" marB="0" anchor="ctr"/>
                </a:tc>
                <a:tc>
                  <a:txBody>
                    <a:bodyPr/>
                    <a:lstStyle/>
                    <a:p>
                      <a:pPr marL="0" marR="0">
                        <a:lnSpc>
                          <a:spcPct val="115000"/>
                        </a:lnSpc>
                        <a:spcBef>
                          <a:spcPts val="0"/>
                        </a:spcBef>
                        <a:spcAft>
                          <a:spcPts val="0"/>
                        </a:spcAft>
                      </a:pPr>
                      <a:r>
                        <a:rPr lang="en-US" sz="1100">
                          <a:effectLst/>
                        </a:rPr>
                        <a:t>Formulir DA.1 Kab Kota Dapil 5</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57</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Set</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1</a:t>
                      </a:r>
                      <a:endParaRPr lang="en-US" sz="1100">
                        <a:effectLst/>
                        <a:latin typeface="Calibri"/>
                        <a:ea typeface="Calibri"/>
                        <a:cs typeface="Times New Roman"/>
                      </a:endParaRPr>
                    </a:p>
                  </a:txBody>
                  <a:tcPr marL="36711" marR="36711" marT="0" marB="0" anchor="ctr"/>
                </a:tc>
                <a:tc>
                  <a:txBody>
                    <a:bodyPr/>
                    <a:lstStyle/>
                    <a:p>
                      <a:pPr marL="0" marR="0" algn="ctr">
                        <a:lnSpc>
                          <a:spcPct val="115000"/>
                        </a:lnSpc>
                        <a:spcBef>
                          <a:spcPts val="0"/>
                        </a:spcBef>
                        <a:spcAft>
                          <a:spcPts val="0"/>
                        </a:spcAft>
                      </a:pPr>
                      <a:r>
                        <a:rPr lang="en-US" sz="1100">
                          <a:effectLst/>
                        </a:rPr>
                        <a:t>Lengkap</a:t>
                      </a:r>
                      <a:endParaRPr lang="en-US" sz="1100">
                        <a:effectLst/>
                        <a:latin typeface="Calibri"/>
                        <a:ea typeface="Calibri"/>
                        <a:cs typeface="Times New Roman"/>
                      </a:endParaRPr>
                    </a:p>
                  </a:txBody>
                  <a:tcPr marL="36711" marR="36711" marT="0" marB="0" anchor="ctr"/>
                </a:tc>
              </a:tr>
              <a:tr h="192831">
                <a:tc gridSpan="5">
                  <a:txBody>
                    <a:bodyPr/>
                    <a:lstStyle/>
                    <a:p>
                      <a:pPr marL="0" marR="0" algn="ctr">
                        <a:lnSpc>
                          <a:spcPct val="115000"/>
                        </a:lnSpc>
                        <a:spcBef>
                          <a:spcPts val="0"/>
                        </a:spcBef>
                        <a:spcAft>
                          <a:spcPts val="0"/>
                        </a:spcAft>
                      </a:pPr>
                      <a:r>
                        <a:rPr lang="en-US" sz="1100" dirty="0">
                          <a:effectLst/>
                        </a:rPr>
                        <a:t>JUMLAH COLLY</a:t>
                      </a:r>
                      <a:endParaRPr lang="en-US" sz="1100" dirty="0">
                        <a:effectLst/>
                        <a:latin typeface="Calibri"/>
                        <a:ea typeface="Calibri"/>
                        <a:cs typeface="Times New Roman"/>
                      </a:endParaRPr>
                    </a:p>
                  </a:txBody>
                  <a:tcPr marL="36711" marR="36711"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1100" dirty="0">
                          <a:effectLst/>
                        </a:rPr>
                        <a:t>53</a:t>
                      </a:r>
                      <a:endParaRPr lang="en-US" sz="1100" dirty="0">
                        <a:effectLst/>
                        <a:latin typeface="Calibri"/>
                        <a:ea typeface="Calibri"/>
                        <a:cs typeface="Times New Roman"/>
                      </a:endParaRPr>
                    </a:p>
                  </a:txBody>
                  <a:tcPr marL="36711" marR="36711" marT="0" marB="0" anchor="ctr"/>
                </a:tc>
              </a:tr>
            </a:tbl>
          </a:graphicData>
        </a:graphic>
      </p:graphicFrame>
    </p:spTree>
    <p:extLst>
      <p:ext uri="{BB962C8B-B14F-4D97-AF65-F5344CB8AC3E}">
        <p14:creationId xmlns:p14="http://schemas.microsoft.com/office/powerpoint/2010/main" val="7303191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271014849"/>
              </p:ext>
            </p:extLst>
          </p:nvPr>
        </p:nvGraphicFramePr>
        <p:xfrm>
          <a:off x="5561806" y="1524492"/>
          <a:ext cx="3886200" cy="4344003"/>
        </p:xfrm>
        <a:graphic>
          <a:graphicData uri="http://schemas.openxmlformats.org/drawingml/2006/table">
            <a:tbl>
              <a:tblPr firstRow="1" firstCol="1" bandRow="1">
                <a:tableStyleId>{5C22544A-7EE6-4342-B048-85BDC9FD1C3A}</a:tableStyleId>
              </a:tblPr>
              <a:tblGrid>
                <a:gridCol w="895720"/>
                <a:gridCol w="1618880"/>
                <a:gridCol w="1371600"/>
              </a:tblGrid>
              <a:tr h="632613">
                <a:tc>
                  <a:txBody>
                    <a:bodyPr/>
                    <a:lstStyle/>
                    <a:p>
                      <a:pPr marL="0" marR="0" algn="just">
                        <a:lnSpc>
                          <a:spcPct val="150000"/>
                        </a:lnSpc>
                        <a:spcBef>
                          <a:spcPts val="0"/>
                        </a:spcBef>
                        <a:spcAft>
                          <a:spcPts val="0"/>
                        </a:spcAft>
                        <a:tabLst>
                          <a:tab pos="720090" algn="l"/>
                        </a:tabLst>
                      </a:pPr>
                      <a:r>
                        <a:rPr lang="en-US" sz="1200" dirty="0">
                          <a:effectLst/>
                        </a:rPr>
                        <a:t>No</a:t>
                      </a:r>
                      <a:endParaRPr lang="en-US" sz="1100" dirty="0">
                        <a:effectLst/>
                        <a:latin typeface="Calibri"/>
                        <a:ea typeface="Calibri"/>
                        <a:cs typeface="Times New Roman"/>
                      </a:endParaRPr>
                    </a:p>
                  </a:txBody>
                  <a:tcPr marL="91428" marR="91428" marT="0" marB="0"/>
                </a:tc>
                <a:tc>
                  <a:txBody>
                    <a:bodyPr/>
                    <a:lstStyle/>
                    <a:p>
                      <a:pPr marL="0" marR="0" algn="just">
                        <a:lnSpc>
                          <a:spcPct val="150000"/>
                        </a:lnSpc>
                        <a:spcBef>
                          <a:spcPts val="0"/>
                        </a:spcBef>
                        <a:spcAft>
                          <a:spcPts val="0"/>
                        </a:spcAft>
                        <a:tabLst>
                          <a:tab pos="720090" algn="l"/>
                        </a:tabLst>
                      </a:pPr>
                      <a:r>
                        <a:rPr lang="en-US" sz="1200" dirty="0" err="1">
                          <a:effectLst/>
                        </a:rPr>
                        <a:t>Jenis</a:t>
                      </a:r>
                      <a:r>
                        <a:rPr lang="en-US" sz="1200" dirty="0">
                          <a:effectLst/>
                        </a:rPr>
                        <a:t> </a:t>
                      </a:r>
                      <a:r>
                        <a:rPr lang="en-US" sz="1200" dirty="0" err="1">
                          <a:effectLst/>
                        </a:rPr>
                        <a:t>Surat</a:t>
                      </a:r>
                      <a:r>
                        <a:rPr lang="en-US" sz="1200" dirty="0">
                          <a:effectLst/>
                        </a:rPr>
                        <a:t> </a:t>
                      </a:r>
                      <a:r>
                        <a:rPr lang="en-US" sz="1200" dirty="0" err="1">
                          <a:effectLst/>
                        </a:rPr>
                        <a:t>Suara</a:t>
                      </a:r>
                      <a:endParaRPr lang="en-US" sz="1100" dirty="0">
                        <a:effectLst/>
                        <a:latin typeface="Calibri"/>
                        <a:ea typeface="Calibri"/>
                        <a:cs typeface="Times New Roman"/>
                      </a:endParaRPr>
                    </a:p>
                  </a:txBody>
                  <a:tcPr marL="91428" marR="91428" marT="0" marB="0"/>
                </a:tc>
                <a:tc>
                  <a:txBody>
                    <a:bodyPr/>
                    <a:lstStyle/>
                    <a:p>
                      <a:pPr marL="0" marR="0" algn="just">
                        <a:lnSpc>
                          <a:spcPct val="150000"/>
                        </a:lnSpc>
                        <a:spcBef>
                          <a:spcPts val="0"/>
                        </a:spcBef>
                        <a:spcAft>
                          <a:spcPts val="0"/>
                        </a:spcAft>
                        <a:tabLst>
                          <a:tab pos="720090" algn="l"/>
                        </a:tabLst>
                      </a:pPr>
                      <a:r>
                        <a:rPr lang="en-US" sz="1200">
                          <a:effectLst/>
                        </a:rPr>
                        <a:t>Jumlah</a:t>
                      </a:r>
                      <a:endParaRPr lang="en-US" sz="1100">
                        <a:effectLst/>
                        <a:latin typeface="Calibri"/>
                        <a:ea typeface="Calibri"/>
                        <a:cs typeface="Times New Roman"/>
                      </a:endParaRPr>
                    </a:p>
                  </a:txBody>
                  <a:tcPr marL="91428" marR="91428" marT="0" marB="0"/>
                </a:tc>
              </a:tr>
              <a:tr h="371139">
                <a:tc>
                  <a:txBody>
                    <a:bodyPr/>
                    <a:lstStyle/>
                    <a:p>
                      <a:pPr marL="0" marR="0" algn="just">
                        <a:lnSpc>
                          <a:spcPct val="150000"/>
                        </a:lnSpc>
                        <a:spcBef>
                          <a:spcPts val="0"/>
                        </a:spcBef>
                        <a:spcAft>
                          <a:spcPts val="0"/>
                        </a:spcAft>
                        <a:tabLst>
                          <a:tab pos="720090" algn="l"/>
                        </a:tabLst>
                      </a:pPr>
                      <a:r>
                        <a:rPr lang="en-US" sz="1200">
                          <a:effectLst/>
                        </a:rPr>
                        <a:t>1</a:t>
                      </a:r>
                      <a:endParaRPr lang="en-US" sz="1100">
                        <a:effectLst/>
                        <a:latin typeface="Calibri"/>
                        <a:ea typeface="Calibri"/>
                        <a:cs typeface="Times New Roman"/>
                      </a:endParaRPr>
                    </a:p>
                  </a:txBody>
                  <a:tcPr marL="91428" marR="91428" marT="0" marB="0"/>
                </a:tc>
                <a:tc>
                  <a:txBody>
                    <a:bodyPr/>
                    <a:lstStyle/>
                    <a:p>
                      <a:pPr marL="0" marR="0" algn="just">
                        <a:lnSpc>
                          <a:spcPct val="150000"/>
                        </a:lnSpc>
                        <a:spcBef>
                          <a:spcPts val="0"/>
                        </a:spcBef>
                        <a:spcAft>
                          <a:spcPts val="0"/>
                        </a:spcAft>
                        <a:tabLst>
                          <a:tab pos="720090" algn="l"/>
                        </a:tabLst>
                      </a:pPr>
                      <a:r>
                        <a:rPr lang="en-US" sz="1200">
                          <a:effectLst/>
                        </a:rPr>
                        <a:t>PPWP</a:t>
                      </a:r>
                      <a:endParaRPr lang="en-US" sz="1100">
                        <a:effectLst/>
                        <a:latin typeface="Calibri"/>
                        <a:ea typeface="Calibri"/>
                        <a:cs typeface="Times New Roman"/>
                      </a:endParaRPr>
                    </a:p>
                  </a:txBody>
                  <a:tcPr marL="91428" marR="91428" marT="0" marB="0"/>
                </a:tc>
                <a:tc>
                  <a:txBody>
                    <a:bodyPr/>
                    <a:lstStyle/>
                    <a:p>
                      <a:pPr marL="0" marR="0" algn="just">
                        <a:lnSpc>
                          <a:spcPct val="150000"/>
                        </a:lnSpc>
                        <a:spcBef>
                          <a:spcPts val="0"/>
                        </a:spcBef>
                        <a:spcAft>
                          <a:spcPts val="0"/>
                        </a:spcAft>
                        <a:tabLst>
                          <a:tab pos="720090" algn="l"/>
                        </a:tabLst>
                      </a:pPr>
                      <a:r>
                        <a:rPr lang="en-US" sz="1200">
                          <a:effectLst/>
                        </a:rPr>
                        <a:t>82</a:t>
                      </a:r>
                      <a:endParaRPr lang="en-US" sz="1100">
                        <a:effectLst/>
                        <a:latin typeface="Calibri"/>
                        <a:ea typeface="Calibri"/>
                        <a:cs typeface="Times New Roman"/>
                      </a:endParaRPr>
                    </a:p>
                  </a:txBody>
                  <a:tcPr marL="91428" marR="91428" marT="0" marB="0"/>
                </a:tc>
              </a:tr>
              <a:tr h="371139">
                <a:tc>
                  <a:txBody>
                    <a:bodyPr/>
                    <a:lstStyle/>
                    <a:p>
                      <a:pPr marL="0" marR="0" algn="just">
                        <a:lnSpc>
                          <a:spcPct val="150000"/>
                        </a:lnSpc>
                        <a:spcBef>
                          <a:spcPts val="0"/>
                        </a:spcBef>
                        <a:spcAft>
                          <a:spcPts val="0"/>
                        </a:spcAft>
                        <a:tabLst>
                          <a:tab pos="720090" algn="l"/>
                        </a:tabLst>
                      </a:pPr>
                      <a:r>
                        <a:rPr lang="en-US" sz="1200">
                          <a:effectLst/>
                        </a:rPr>
                        <a:t>2</a:t>
                      </a:r>
                      <a:endParaRPr lang="en-US" sz="1100">
                        <a:effectLst/>
                        <a:latin typeface="Calibri"/>
                        <a:ea typeface="Calibri"/>
                        <a:cs typeface="Times New Roman"/>
                      </a:endParaRPr>
                    </a:p>
                  </a:txBody>
                  <a:tcPr marL="91428" marR="91428" marT="0" marB="0"/>
                </a:tc>
                <a:tc>
                  <a:txBody>
                    <a:bodyPr/>
                    <a:lstStyle/>
                    <a:p>
                      <a:pPr marL="0" marR="0" algn="just">
                        <a:lnSpc>
                          <a:spcPct val="150000"/>
                        </a:lnSpc>
                        <a:spcBef>
                          <a:spcPts val="0"/>
                        </a:spcBef>
                        <a:spcAft>
                          <a:spcPts val="0"/>
                        </a:spcAft>
                        <a:tabLst>
                          <a:tab pos="720090" algn="l"/>
                        </a:tabLst>
                      </a:pPr>
                      <a:r>
                        <a:rPr lang="en-US" sz="1200">
                          <a:effectLst/>
                        </a:rPr>
                        <a:t>DPD RI</a:t>
                      </a:r>
                      <a:endParaRPr lang="en-US" sz="1100">
                        <a:effectLst/>
                        <a:latin typeface="Calibri"/>
                        <a:ea typeface="Calibri"/>
                        <a:cs typeface="Times New Roman"/>
                      </a:endParaRPr>
                    </a:p>
                  </a:txBody>
                  <a:tcPr marL="91428" marR="91428" marT="0" marB="0"/>
                </a:tc>
                <a:tc>
                  <a:txBody>
                    <a:bodyPr/>
                    <a:lstStyle/>
                    <a:p>
                      <a:pPr marL="0" marR="0" algn="just">
                        <a:lnSpc>
                          <a:spcPct val="150000"/>
                        </a:lnSpc>
                        <a:spcBef>
                          <a:spcPts val="0"/>
                        </a:spcBef>
                        <a:spcAft>
                          <a:spcPts val="0"/>
                        </a:spcAft>
                        <a:tabLst>
                          <a:tab pos="720090" algn="l"/>
                        </a:tabLst>
                      </a:pPr>
                      <a:r>
                        <a:rPr lang="en-US" sz="1200">
                          <a:effectLst/>
                        </a:rPr>
                        <a:t>320</a:t>
                      </a:r>
                      <a:endParaRPr lang="en-US" sz="1100">
                        <a:effectLst/>
                        <a:latin typeface="Calibri"/>
                        <a:ea typeface="Calibri"/>
                        <a:cs typeface="Times New Roman"/>
                      </a:endParaRPr>
                    </a:p>
                  </a:txBody>
                  <a:tcPr marL="91428" marR="91428" marT="0" marB="0"/>
                </a:tc>
              </a:tr>
              <a:tr h="371139">
                <a:tc>
                  <a:txBody>
                    <a:bodyPr/>
                    <a:lstStyle/>
                    <a:p>
                      <a:pPr marL="0" marR="0" algn="just">
                        <a:lnSpc>
                          <a:spcPct val="150000"/>
                        </a:lnSpc>
                        <a:spcBef>
                          <a:spcPts val="0"/>
                        </a:spcBef>
                        <a:spcAft>
                          <a:spcPts val="0"/>
                        </a:spcAft>
                        <a:tabLst>
                          <a:tab pos="720090" algn="l"/>
                        </a:tabLst>
                      </a:pPr>
                      <a:r>
                        <a:rPr lang="en-US" sz="1200">
                          <a:effectLst/>
                        </a:rPr>
                        <a:t>3</a:t>
                      </a:r>
                      <a:endParaRPr lang="en-US" sz="1100">
                        <a:effectLst/>
                        <a:latin typeface="Calibri"/>
                        <a:ea typeface="Calibri"/>
                        <a:cs typeface="Times New Roman"/>
                      </a:endParaRPr>
                    </a:p>
                  </a:txBody>
                  <a:tcPr marL="91428" marR="91428" marT="0" marB="0"/>
                </a:tc>
                <a:tc>
                  <a:txBody>
                    <a:bodyPr/>
                    <a:lstStyle/>
                    <a:p>
                      <a:pPr marL="0" marR="0" algn="just">
                        <a:lnSpc>
                          <a:spcPct val="150000"/>
                        </a:lnSpc>
                        <a:spcBef>
                          <a:spcPts val="0"/>
                        </a:spcBef>
                        <a:spcAft>
                          <a:spcPts val="0"/>
                        </a:spcAft>
                        <a:tabLst>
                          <a:tab pos="720090" algn="l"/>
                        </a:tabLst>
                      </a:pPr>
                      <a:r>
                        <a:rPr lang="en-US" sz="1200">
                          <a:effectLst/>
                        </a:rPr>
                        <a:t>DPR RI</a:t>
                      </a:r>
                      <a:endParaRPr lang="en-US" sz="1100">
                        <a:effectLst/>
                        <a:latin typeface="Calibri"/>
                        <a:ea typeface="Calibri"/>
                        <a:cs typeface="Times New Roman"/>
                      </a:endParaRPr>
                    </a:p>
                  </a:txBody>
                  <a:tcPr marL="91428" marR="91428" marT="0" marB="0"/>
                </a:tc>
                <a:tc>
                  <a:txBody>
                    <a:bodyPr/>
                    <a:lstStyle/>
                    <a:p>
                      <a:pPr marL="0" marR="0" algn="just">
                        <a:lnSpc>
                          <a:spcPct val="150000"/>
                        </a:lnSpc>
                        <a:spcBef>
                          <a:spcPts val="0"/>
                        </a:spcBef>
                        <a:spcAft>
                          <a:spcPts val="0"/>
                        </a:spcAft>
                        <a:tabLst>
                          <a:tab pos="720090" algn="l"/>
                        </a:tabLst>
                      </a:pPr>
                      <a:r>
                        <a:rPr lang="en-US" sz="1200">
                          <a:effectLst/>
                        </a:rPr>
                        <a:t>654</a:t>
                      </a:r>
                      <a:endParaRPr lang="en-US" sz="1100">
                        <a:effectLst/>
                        <a:latin typeface="Calibri"/>
                        <a:ea typeface="Calibri"/>
                        <a:cs typeface="Times New Roman"/>
                      </a:endParaRPr>
                    </a:p>
                  </a:txBody>
                  <a:tcPr marL="91428" marR="91428" marT="0" marB="0"/>
                </a:tc>
              </a:tr>
              <a:tr h="371139">
                <a:tc>
                  <a:txBody>
                    <a:bodyPr/>
                    <a:lstStyle/>
                    <a:p>
                      <a:pPr marL="0" marR="0" algn="just">
                        <a:lnSpc>
                          <a:spcPct val="150000"/>
                        </a:lnSpc>
                        <a:spcBef>
                          <a:spcPts val="0"/>
                        </a:spcBef>
                        <a:spcAft>
                          <a:spcPts val="0"/>
                        </a:spcAft>
                        <a:tabLst>
                          <a:tab pos="720090" algn="l"/>
                        </a:tabLst>
                      </a:pPr>
                      <a:r>
                        <a:rPr lang="en-US" sz="1200">
                          <a:effectLst/>
                        </a:rPr>
                        <a:t>4</a:t>
                      </a:r>
                      <a:endParaRPr lang="en-US" sz="1100">
                        <a:effectLst/>
                        <a:latin typeface="Calibri"/>
                        <a:ea typeface="Calibri"/>
                        <a:cs typeface="Times New Roman"/>
                      </a:endParaRPr>
                    </a:p>
                  </a:txBody>
                  <a:tcPr marL="91428" marR="91428" marT="0" marB="0"/>
                </a:tc>
                <a:tc>
                  <a:txBody>
                    <a:bodyPr/>
                    <a:lstStyle/>
                    <a:p>
                      <a:pPr marL="0" marR="0" algn="just">
                        <a:lnSpc>
                          <a:spcPct val="150000"/>
                        </a:lnSpc>
                        <a:spcBef>
                          <a:spcPts val="0"/>
                        </a:spcBef>
                        <a:spcAft>
                          <a:spcPts val="0"/>
                        </a:spcAft>
                        <a:tabLst>
                          <a:tab pos="720090" algn="l"/>
                        </a:tabLst>
                      </a:pPr>
                      <a:r>
                        <a:rPr lang="en-US" sz="1200">
                          <a:effectLst/>
                        </a:rPr>
                        <a:t>SULTENG 6</a:t>
                      </a:r>
                      <a:endParaRPr lang="en-US" sz="1100">
                        <a:effectLst/>
                        <a:latin typeface="Calibri"/>
                        <a:ea typeface="Calibri"/>
                        <a:cs typeface="Times New Roman"/>
                      </a:endParaRPr>
                    </a:p>
                  </a:txBody>
                  <a:tcPr marL="91428" marR="91428" marT="0" marB="0"/>
                </a:tc>
                <a:tc>
                  <a:txBody>
                    <a:bodyPr/>
                    <a:lstStyle/>
                    <a:p>
                      <a:pPr marL="0" marR="0" algn="just">
                        <a:lnSpc>
                          <a:spcPct val="150000"/>
                        </a:lnSpc>
                        <a:spcBef>
                          <a:spcPts val="0"/>
                        </a:spcBef>
                        <a:spcAft>
                          <a:spcPts val="0"/>
                        </a:spcAft>
                        <a:tabLst>
                          <a:tab pos="720090" algn="l"/>
                        </a:tabLst>
                      </a:pPr>
                      <a:r>
                        <a:rPr lang="en-US" sz="1200" dirty="0">
                          <a:effectLst/>
                        </a:rPr>
                        <a:t>582</a:t>
                      </a:r>
                      <a:endParaRPr lang="en-US" sz="1100" dirty="0">
                        <a:effectLst/>
                        <a:latin typeface="Calibri"/>
                        <a:ea typeface="Calibri"/>
                        <a:cs typeface="Times New Roman"/>
                      </a:endParaRPr>
                    </a:p>
                  </a:txBody>
                  <a:tcPr marL="91428" marR="91428" marT="0" marB="0"/>
                </a:tc>
              </a:tr>
              <a:tr h="371139">
                <a:tc>
                  <a:txBody>
                    <a:bodyPr/>
                    <a:lstStyle/>
                    <a:p>
                      <a:pPr marL="0" marR="0" algn="just">
                        <a:lnSpc>
                          <a:spcPct val="150000"/>
                        </a:lnSpc>
                        <a:spcBef>
                          <a:spcPts val="0"/>
                        </a:spcBef>
                        <a:spcAft>
                          <a:spcPts val="0"/>
                        </a:spcAft>
                        <a:tabLst>
                          <a:tab pos="720090" algn="l"/>
                        </a:tabLst>
                      </a:pPr>
                      <a:r>
                        <a:rPr lang="en-US" sz="1200">
                          <a:effectLst/>
                        </a:rPr>
                        <a:t>5</a:t>
                      </a:r>
                      <a:endParaRPr lang="en-US" sz="1100">
                        <a:effectLst/>
                        <a:latin typeface="Calibri"/>
                        <a:ea typeface="Calibri"/>
                        <a:cs typeface="Times New Roman"/>
                      </a:endParaRPr>
                    </a:p>
                  </a:txBody>
                  <a:tcPr marL="91428" marR="91428" marT="0" marB="0"/>
                </a:tc>
                <a:tc>
                  <a:txBody>
                    <a:bodyPr/>
                    <a:lstStyle/>
                    <a:p>
                      <a:pPr marL="0" marR="0" algn="just">
                        <a:lnSpc>
                          <a:spcPct val="150000"/>
                        </a:lnSpc>
                        <a:spcBef>
                          <a:spcPts val="0"/>
                        </a:spcBef>
                        <a:spcAft>
                          <a:spcPts val="0"/>
                        </a:spcAft>
                        <a:tabLst>
                          <a:tab pos="720090" algn="l"/>
                        </a:tabLst>
                      </a:pPr>
                      <a:r>
                        <a:rPr lang="en-US" sz="1200">
                          <a:effectLst/>
                        </a:rPr>
                        <a:t>SIGI 1</a:t>
                      </a:r>
                      <a:endParaRPr lang="en-US" sz="1100">
                        <a:effectLst/>
                        <a:latin typeface="Calibri"/>
                        <a:ea typeface="Calibri"/>
                        <a:cs typeface="Times New Roman"/>
                      </a:endParaRPr>
                    </a:p>
                  </a:txBody>
                  <a:tcPr marL="91428" marR="91428" marT="0" marB="0"/>
                </a:tc>
                <a:tc>
                  <a:txBody>
                    <a:bodyPr/>
                    <a:lstStyle/>
                    <a:p>
                      <a:pPr marL="0" marR="0" algn="just">
                        <a:lnSpc>
                          <a:spcPct val="150000"/>
                        </a:lnSpc>
                        <a:spcBef>
                          <a:spcPts val="0"/>
                        </a:spcBef>
                        <a:spcAft>
                          <a:spcPts val="0"/>
                        </a:spcAft>
                        <a:tabLst>
                          <a:tab pos="720090" algn="l"/>
                        </a:tabLst>
                      </a:pPr>
                      <a:r>
                        <a:rPr lang="en-US" sz="1200">
                          <a:effectLst/>
                        </a:rPr>
                        <a:t>65</a:t>
                      </a:r>
                      <a:endParaRPr lang="en-US" sz="1100">
                        <a:effectLst/>
                        <a:latin typeface="Calibri"/>
                        <a:ea typeface="Calibri"/>
                        <a:cs typeface="Times New Roman"/>
                      </a:endParaRPr>
                    </a:p>
                  </a:txBody>
                  <a:tcPr marL="91428" marR="91428" marT="0" marB="0"/>
                </a:tc>
              </a:tr>
              <a:tr h="371139">
                <a:tc>
                  <a:txBody>
                    <a:bodyPr/>
                    <a:lstStyle/>
                    <a:p>
                      <a:pPr marL="0" marR="0" algn="just">
                        <a:lnSpc>
                          <a:spcPct val="150000"/>
                        </a:lnSpc>
                        <a:spcBef>
                          <a:spcPts val="0"/>
                        </a:spcBef>
                        <a:spcAft>
                          <a:spcPts val="0"/>
                        </a:spcAft>
                        <a:tabLst>
                          <a:tab pos="720090" algn="l"/>
                        </a:tabLst>
                      </a:pPr>
                      <a:r>
                        <a:rPr lang="en-US" sz="1200">
                          <a:effectLst/>
                        </a:rPr>
                        <a:t>6</a:t>
                      </a:r>
                      <a:endParaRPr lang="en-US" sz="1100">
                        <a:effectLst/>
                        <a:latin typeface="Calibri"/>
                        <a:ea typeface="Calibri"/>
                        <a:cs typeface="Times New Roman"/>
                      </a:endParaRPr>
                    </a:p>
                  </a:txBody>
                  <a:tcPr marL="91428" marR="91428" marT="0" marB="0"/>
                </a:tc>
                <a:tc>
                  <a:txBody>
                    <a:bodyPr/>
                    <a:lstStyle/>
                    <a:p>
                      <a:pPr marL="0" marR="0" algn="just">
                        <a:lnSpc>
                          <a:spcPct val="150000"/>
                        </a:lnSpc>
                        <a:spcBef>
                          <a:spcPts val="0"/>
                        </a:spcBef>
                        <a:spcAft>
                          <a:spcPts val="0"/>
                        </a:spcAft>
                        <a:tabLst>
                          <a:tab pos="720090" algn="l"/>
                        </a:tabLst>
                      </a:pPr>
                      <a:r>
                        <a:rPr lang="en-US" sz="1200">
                          <a:effectLst/>
                        </a:rPr>
                        <a:t>SIGI 2</a:t>
                      </a:r>
                      <a:endParaRPr lang="en-US" sz="1100">
                        <a:effectLst/>
                        <a:latin typeface="Calibri"/>
                        <a:ea typeface="Calibri"/>
                        <a:cs typeface="Times New Roman"/>
                      </a:endParaRPr>
                    </a:p>
                  </a:txBody>
                  <a:tcPr marL="91428" marR="91428" marT="0" marB="0"/>
                </a:tc>
                <a:tc>
                  <a:txBody>
                    <a:bodyPr/>
                    <a:lstStyle/>
                    <a:p>
                      <a:pPr marL="0" marR="0" algn="just">
                        <a:lnSpc>
                          <a:spcPct val="150000"/>
                        </a:lnSpc>
                        <a:spcBef>
                          <a:spcPts val="0"/>
                        </a:spcBef>
                        <a:spcAft>
                          <a:spcPts val="0"/>
                        </a:spcAft>
                        <a:tabLst>
                          <a:tab pos="720090" algn="l"/>
                        </a:tabLst>
                      </a:pPr>
                      <a:r>
                        <a:rPr lang="en-US" sz="1200">
                          <a:effectLst/>
                        </a:rPr>
                        <a:t>43</a:t>
                      </a:r>
                      <a:endParaRPr lang="en-US" sz="1100">
                        <a:effectLst/>
                        <a:latin typeface="Calibri"/>
                        <a:ea typeface="Calibri"/>
                        <a:cs typeface="Times New Roman"/>
                      </a:endParaRPr>
                    </a:p>
                  </a:txBody>
                  <a:tcPr marL="91428" marR="91428" marT="0" marB="0"/>
                </a:tc>
              </a:tr>
              <a:tr h="371139">
                <a:tc>
                  <a:txBody>
                    <a:bodyPr/>
                    <a:lstStyle/>
                    <a:p>
                      <a:pPr marL="0" marR="0" algn="just">
                        <a:lnSpc>
                          <a:spcPct val="150000"/>
                        </a:lnSpc>
                        <a:spcBef>
                          <a:spcPts val="0"/>
                        </a:spcBef>
                        <a:spcAft>
                          <a:spcPts val="0"/>
                        </a:spcAft>
                        <a:tabLst>
                          <a:tab pos="720090" algn="l"/>
                        </a:tabLst>
                      </a:pPr>
                      <a:r>
                        <a:rPr lang="en-US" sz="1200">
                          <a:effectLst/>
                        </a:rPr>
                        <a:t>7</a:t>
                      </a:r>
                      <a:endParaRPr lang="en-US" sz="1100">
                        <a:effectLst/>
                        <a:latin typeface="Calibri"/>
                        <a:ea typeface="Calibri"/>
                        <a:cs typeface="Times New Roman"/>
                      </a:endParaRPr>
                    </a:p>
                  </a:txBody>
                  <a:tcPr marL="91428" marR="91428" marT="0" marB="0"/>
                </a:tc>
                <a:tc>
                  <a:txBody>
                    <a:bodyPr/>
                    <a:lstStyle/>
                    <a:p>
                      <a:pPr marL="0" marR="0" algn="just">
                        <a:lnSpc>
                          <a:spcPct val="150000"/>
                        </a:lnSpc>
                        <a:spcBef>
                          <a:spcPts val="0"/>
                        </a:spcBef>
                        <a:spcAft>
                          <a:spcPts val="0"/>
                        </a:spcAft>
                        <a:tabLst>
                          <a:tab pos="720090" algn="l"/>
                        </a:tabLst>
                      </a:pPr>
                      <a:r>
                        <a:rPr lang="en-US" sz="1200">
                          <a:effectLst/>
                        </a:rPr>
                        <a:t>SIGI 3</a:t>
                      </a:r>
                      <a:endParaRPr lang="en-US" sz="1100">
                        <a:effectLst/>
                        <a:latin typeface="Calibri"/>
                        <a:ea typeface="Calibri"/>
                        <a:cs typeface="Times New Roman"/>
                      </a:endParaRPr>
                    </a:p>
                  </a:txBody>
                  <a:tcPr marL="91428" marR="91428" marT="0" marB="0"/>
                </a:tc>
                <a:tc>
                  <a:txBody>
                    <a:bodyPr/>
                    <a:lstStyle/>
                    <a:p>
                      <a:pPr marL="0" marR="0" algn="just">
                        <a:lnSpc>
                          <a:spcPct val="150000"/>
                        </a:lnSpc>
                        <a:spcBef>
                          <a:spcPts val="0"/>
                        </a:spcBef>
                        <a:spcAft>
                          <a:spcPts val="0"/>
                        </a:spcAft>
                        <a:tabLst>
                          <a:tab pos="720090" algn="l"/>
                        </a:tabLst>
                      </a:pPr>
                      <a:r>
                        <a:rPr lang="en-US" sz="1200">
                          <a:effectLst/>
                        </a:rPr>
                        <a:t>120</a:t>
                      </a:r>
                      <a:endParaRPr lang="en-US" sz="1100">
                        <a:effectLst/>
                        <a:latin typeface="Calibri"/>
                        <a:ea typeface="Calibri"/>
                        <a:cs typeface="Times New Roman"/>
                      </a:endParaRPr>
                    </a:p>
                  </a:txBody>
                  <a:tcPr marL="91428" marR="91428" marT="0" marB="0"/>
                </a:tc>
              </a:tr>
              <a:tr h="371139">
                <a:tc>
                  <a:txBody>
                    <a:bodyPr/>
                    <a:lstStyle/>
                    <a:p>
                      <a:pPr marL="0" marR="0" algn="just">
                        <a:lnSpc>
                          <a:spcPct val="150000"/>
                        </a:lnSpc>
                        <a:spcBef>
                          <a:spcPts val="0"/>
                        </a:spcBef>
                        <a:spcAft>
                          <a:spcPts val="0"/>
                        </a:spcAft>
                        <a:tabLst>
                          <a:tab pos="720090" algn="l"/>
                        </a:tabLst>
                      </a:pPr>
                      <a:r>
                        <a:rPr lang="en-US" sz="1200">
                          <a:effectLst/>
                        </a:rPr>
                        <a:t>8</a:t>
                      </a:r>
                      <a:endParaRPr lang="en-US" sz="1100">
                        <a:effectLst/>
                        <a:latin typeface="Calibri"/>
                        <a:ea typeface="Calibri"/>
                        <a:cs typeface="Times New Roman"/>
                      </a:endParaRPr>
                    </a:p>
                  </a:txBody>
                  <a:tcPr marL="91428" marR="91428" marT="0" marB="0"/>
                </a:tc>
                <a:tc>
                  <a:txBody>
                    <a:bodyPr/>
                    <a:lstStyle/>
                    <a:p>
                      <a:pPr marL="0" marR="0" algn="just">
                        <a:lnSpc>
                          <a:spcPct val="150000"/>
                        </a:lnSpc>
                        <a:spcBef>
                          <a:spcPts val="0"/>
                        </a:spcBef>
                        <a:spcAft>
                          <a:spcPts val="0"/>
                        </a:spcAft>
                        <a:tabLst>
                          <a:tab pos="720090" algn="l"/>
                        </a:tabLst>
                      </a:pPr>
                      <a:r>
                        <a:rPr lang="en-US" sz="1200">
                          <a:effectLst/>
                        </a:rPr>
                        <a:t>SIGI 4</a:t>
                      </a:r>
                      <a:endParaRPr lang="en-US" sz="1100">
                        <a:effectLst/>
                        <a:latin typeface="Calibri"/>
                        <a:ea typeface="Calibri"/>
                        <a:cs typeface="Times New Roman"/>
                      </a:endParaRPr>
                    </a:p>
                  </a:txBody>
                  <a:tcPr marL="91428" marR="91428" marT="0" marB="0"/>
                </a:tc>
                <a:tc>
                  <a:txBody>
                    <a:bodyPr/>
                    <a:lstStyle/>
                    <a:p>
                      <a:pPr marL="0" marR="0" algn="just">
                        <a:lnSpc>
                          <a:spcPct val="150000"/>
                        </a:lnSpc>
                        <a:spcBef>
                          <a:spcPts val="0"/>
                        </a:spcBef>
                        <a:spcAft>
                          <a:spcPts val="0"/>
                        </a:spcAft>
                        <a:tabLst>
                          <a:tab pos="720090" algn="l"/>
                        </a:tabLst>
                      </a:pPr>
                      <a:r>
                        <a:rPr lang="en-US" sz="1200">
                          <a:effectLst/>
                        </a:rPr>
                        <a:t>276</a:t>
                      </a:r>
                      <a:endParaRPr lang="en-US" sz="1100">
                        <a:effectLst/>
                        <a:latin typeface="Calibri"/>
                        <a:ea typeface="Calibri"/>
                        <a:cs typeface="Times New Roman"/>
                      </a:endParaRPr>
                    </a:p>
                  </a:txBody>
                  <a:tcPr marL="91428" marR="91428" marT="0" marB="0"/>
                </a:tc>
              </a:tr>
              <a:tr h="371139">
                <a:tc>
                  <a:txBody>
                    <a:bodyPr/>
                    <a:lstStyle/>
                    <a:p>
                      <a:pPr marL="0" marR="0" algn="just">
                        <a:lnSpc>
                          <a:spcPct val="150000"/>
                        </a:lnSpc>
                        <a:spcBef>
                          <a:spcPts val="0"/>
                        </a:spcBef>
                        <a:spcAft>
                          <a:spcPts val="0"/>
                        </a:spcAft>
                        <a:tabLst>
                          <a:tab pos="720090" algn="l"/>
                        </a:tabLst>
                      </a:pPr>
                      <a:r>
                        <a:rPr lang="en-US" sz="1200">
                          <a:effectLst/>
                        </a:rPr>
                        <a:t>9</a:t>
                      </a:r>
                      <a:endParaRPr lang="en-US" sz="1100">
                        <a:effectLst/>
                        <a:latin typeface="Calibri"/>
                        <a:ea typeface="Calibri"/>
                        <a:cs typeface="Times New Roman"/>
                      </a:endParaRPr>
                    </a:p>
                  </a:txBody>
                  <a:tcPr marL="91428" marR="91428" marT="0" marB="0"/>
                </a:tc>
                <a:tc>
                  <a:txBody>
                    <a:bodyPr/>
                    <a:lstStyle/>
                    <a:p>
                      <a:pPr marL="0" marR="0" algn="just">
                        <a:lnSpc>
                          <a:spcPct val="150000"/>
                        </a:lnSpc>
                        <a:spcBef>
                          <a:spcPts val="0"/>
                        </a:spcBef>
                        <a:spcAft>
                          <a:spcPts val="0"/>
                        </a:spcAft>
                        <a:tabLst>
                          <a:tab pos="720090" algn="l"/>
                        </a:tabLst>
                      </a:pPr>
                      <a:r>
                        <a:rPr lang="en-US" sz="1200">
                          <a:effectLst/>
                        </a:rPr>
                        <a:t>SIGI 5</a:t>
                      </a:r>
                      <a:endParaRPr lang="en-US" sz="1100">
                        <a:effectLst/>
                        <a:latin typeface="Calibri"/>
                        <a:ea typeface="Calibri"/>
                        <a:cs typeface="Times New Roman"/>
                      </a:endParaRPr>
                    </a:p>
                  </a:txBody>
                  <a:tcPr marL="91428" marR="91428" marT="0" marB="0"/>
                </a:tc>
                <a:tc>
                  <a:txBody>
                    <a:bodyPr/>
                    <a:lstStyle/>
                    <a:p>
                      <a:pPr marL="0" marR="0" algn="just">
                        <a:lnSpc>
                          <a:spcPct val="150000"/>
                        </a:lnSpc>
                        <a:spcBef>
                          <a:spcPts val="0"/>
                        </a:spcBef>
                        <a:spcAft>
                          <a:spcPts val="0"/>
                        </a:spcAft>
                        <a:tabLst>
                          <a:tab pos="720090" algn="l"/>
                        </a:tabLst>
                      </a:pPr>
                      <a:r>
                        <a:rPr lang="en-US" sz="1200">
                          <a:effectLst/>
                        </a:rPr>
                        <a:t>58</a:t>
                      </a:r>
                      <a:endParaRPr lang="en-US" sz="1100">
                        <a:effectLst/>
                        <a:latin typeface="Calibri"/>
                        <a:ea typeface="Calibri"/>
                        <a:cs typeface="Times New Roman"/>
                      </a:endParaRPr>
                    </a:p>
                  </a:txBody>
                  <a:tcPr marL="91428" marR="91428" marT="0" marB="0"/>
                </a:tc>
              </a:tr>
              <a:tr h="371139">
                <a:tc gridSpan="2">
                  <a:txBody>
                    <a:bodyPr/>
                    <a:lstStyle/>
                    <a:p>
                      <a:pPr marL="0" marR="0" algn="just">
                        <a:lnSpc>
                          <a:spcPct val="150000"/>
                        </a:lnSpc>
                        <a:spcBef>
                          <a:spcPts val="0"/>
                        </a:spcBef>
                        <a:spcAft>
                          <a:spcPts val="0"/>
                        </a:spcAft>
                        <a:tabLst>
                          <a:tab pos="720090" algn="l"/>
                        </a:tabLst>
                      </a:pPr>
                      <a:r>
                        <a:rPr lang="en-US" sz="1200" dirty="0">
                          <a:effectLst/>
                        </a:rPr>
                        <a:t>Total</a:t>
                      </a:r>
                      <a:endParaRPr lang="en-US" sz="1100" dirty="0">
                        <a:effectLst/>
                        <a:latin typeface="Calibri"/>
                        <a:ea typeface="Calibri"/>
                        <a:cs typeface="Times New Roman"/>
                      </a:endParaRPr>
                    </a:p>
                  </a:txBody>
                  <a:tcPr marL="91428" marR="91428" marT="0" marB="0"/>
                </a:tc>
                <a:tc hMerge="1">
                  <a:txBody>
                    <a:bodyPr/>
                    <a:lstStyle/>
                    <a:p>
                      <a:endParaRPr lang="en-US"/>
                    </a:p>
                  </a:txBody>
                  <a:tcPr/>
                </a:tc>
                <a:tc>
                  <a:txBody>
                    <a:bodyPr/>
                    <a:lstStyle/>
                    <a:p>
                      <a:pPr marL="0" marR="0" algn="just">
                        <a:lnSpc>
                          <a:spcPct val="150000"/>
                        </a:lnSpc>
                        <a:spcBef>
                          <a:spcPts val="0"/>
                        </a:spcBef>
                        <a:spcAft>
                          <a:spcPts val="0"/>
                        </a:spcAft>
                        <a:tabLst>
                          <a:tab pos="720090" algn="l"/>
                        </a:tabLst>
                      </a:pPr>
                      <a:r>
                        <a:rPr lang="en-US" sz="1200" dirty="0">
                          <a:effectLst/>
                        </a:rPr>
                        <a:t>2.200</a:t>
                      </a:r>
                      <a:endParaRPr lang="en-US" sz="1100" dirty="0">
                        <a:effectLst/>
                        <a:latin typeface="Calibri"/>
                        <a:ea typeface="Calibri"/>
                        <a:cs typeface="Times New Roman"/>
                      </a:endParaRPr>
                    </a:p>
                  </a:txBody>
                  <a:tcPr marL="91428" marR="91428" marT="0" marB="0"/>
                </a:tc>
              </a:tr>
            </a:tbl>
          </a:graphicData>
        </a:graphic>
      </p:graphicFrame>
      <p:sp>
        <p:nvSpPr>
          <p:cNvPr id="4" name="Rounded Rectangle 3"/>
          <p:cNvSpPr/>
          <p:nvPr/>
        </p:nvSpPr>
        <p:spPr>
          <a:xfrm>
            <a:off x="608806" y="2439194"/>
            <a:ext cx="3048000" cy="2514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t>Surat</a:t>
            </a:r>
            <a:r>
              <a:rPr lang="en-US" sz="2400" b="1" dirty="0"/>
              <a:t> </a:t>
            </a:r>
            <a:r>
              <a:rPr lang="en-US" sz="2400" b="1" dirty="0" err="1"/>
              <a:t>Suara</a:t>
            </a:r>
            <a:r>
              <a:rPr lang="en-US" sz="2400" b="1" dirty="0"/>
              <a:t> </a:t>
            </a:r>
            <a:r>
              <a:rPr lang="en-US" sz="2400" b="1" dirty="0" err="1"/>
              <a:t>Rusak</a:t>
            </a:r>
            <a:endParaRPr lang="en-US" sz="2400" dirty="0"/>
          </a:p>
        </p:txBody>
      </p:sp>
      <p:sp>
        <p:nvSpPr>
          <p:cNvPr id="5" name="Right Arrow 4"/>
          <p:cNvSpPr/>
          <p:nvPr/>
        </p:nvSpPr>
        <p:spPr>
          <a:xfrm>
            <a:off x="3706812" y="3454178"/>
            <a:ext cx="15240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64473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828006" y="339591"/>
            <a:ext cx="7095277" cy="724415"/>
          </a:xfrm>
          <a:prstGeom prst="roundRec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DINAMIKA DAN PERMASALAHAN </a:t>
            </a:r>
          </a:p>
        </p:txBody>
      </p:sp>
      <p:sp>
        <p:nvSpPr>
          <p:cNvPr id="4" name="Rounded Rectangle 3"/>
          <p:cNvSpPr/>
          <p:nvPr/>
        </p:nvSpPr>
        <p:spPr>
          <a:xfrm>
            <a:off x="1370806" y="1829594"/>
            <a:ext cx="8382000" cy="480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AutoNum type="arabicPeriod"/>
            </a:pPr>
            <a:endParaRPr lang="en-US" sz="1600" dirty="0" smtClean="0"/>
          </a:p>
          <a:p>
            <a:pPr marL="457200" indent="-457200">
              <a:buAutoNum type="arabicPeriod"/>
            </a:pPr>
            <a:endParaRPr lang="en-US" sz="1600" dirty="0"/>
          </a:p>
          <a:p>
            <a:pPr marL="457200" indent="-457200">
              <a:buAutoNum type="arabicPeriod"/>
            </a:pPr>
            <a:endParaRPr lang="en-US" sz="1600" dirty="0" smtClean="0"/>
          </a:p>
          <a:p>
            <a:pPr marL="457200" indent="-457200">
              <a:buAutoNum type="arabicPeriod"/>
            </a:pPr>
            <a:endParaRPr lang="en-US" sz="1600" dirty="0"/>
          </a:p>
          <a:p>
            <a:pPr marL="457200" indent="-457200">
              <a:buAutoNum type="arabicPeriod"/>
            </a:pPr>
            <a:endParaRPr lang="en-US" sz="1600" dirty="0" smtClean="0"/>
          </a:p>
          <a:p>
            <a:pPr marL="457200" indent="-457200">
              <a:buAutoNum type="arabicPeriod"/>
            </a:pPr>
            <a:endParaRPr lang="en-US" sz="1600" dirty="0"/>
          </a:p>
          <a:p>
            <a:pPr marL="457200" indent="-457200">
              <a:buAutoNum type="arabicPeriod"/>
            </a:pPr>
            <a:r>
              <a:rPr lang="en-US" sz="1600" dirty="0" err="1" smtClean="0"/>
              <a:t>jadwal</a:t>
            </a:r>
            <a:r>
              <a:rPr lang="en-US" sz="1600" dirty="0" smtClean="0"/>
              <a:t> yang berubah2 </a:t>
            </a:r>
            <a:r>
              <a:rPr lang="en-US" sz="1600" dirty="0" err="1" smtClean="0"/>
              <a:t>terkait</a:t>
            </a:r>
            <a:r>
              <a:rPr lang="en-US" sz="1600" dirty="0" smtClean="0"/>
              <a:t> proses </a:t>
            </a:r>
            <a:r>
              <a:rPr lang="en-US" sz="1600" dirty="0" err="1" smtClean="0"/>
              <a:t>pencetakan</a:t>
            </a:r>
            <a:r>
              <a:rPr lang="en-US" sz="1600" dirty="0" smtClean="0"/>
              <a:t> </a:t>
            </a:r>
            <a:r>
              <a:rPr lang="en-US" sz="1600" dirty="0" err="1" smtClean="0"/>
              <a:t>surat</a:t>
            </a:r>
            <a:r>
              <a:rPr lang="en-US" sz="1600" dirty="0" smtClean="0"/>
              <a:t> </a:t>
            </a:r>
            <a:r>
              <a:rPr lang="en-US" sz="1600" dirty="0" err="1" smtClean="0"/>
              <a:t>suara</a:t>
            </a:r>
            <a:endParaRPr lang="en-US" sz="1600" dirty="0" smtClean="0"/>
          </a:p>
          <a:p>
            <a:pPr marL="457200" indent="-457200">
              <a:buAutoNum type="arabicPeriod"/>
            </a:pPr>
            <a:r>
              <a:rPr lang="en-US" sz="1600" dirty="0" err="1" smtClean="0"/>
              <a:t>Tidak</a:t>
            </a:r>
            <a:r>
              <a:rPr lang="en-US" sz="1600" dirty="0" smtClean="0"/>
              <a:t> </a:t>
            </a:r>
            <a:r>
              <a:rPr lang="en-US" sz="1600" dirty="0" err="1"/>
              <a:t>terdapatnya</a:t>
            </a:r>
            <a:r>
              <a:rPr lang="en-US" sz="1600" dirty="0"/>
              <a:t> </a:t>
            </a:r>
            <a:r>
              <a:rPr lang="en-US" sz="1600" dirty="0" err="1"/>
              <a:t>gudang</a:t>
            </a:r>
            <a:r>
              <a:rPr lang="en-US" sz="1600" dirty="0"/>
              <a:t> yang </a:t>
            </a:r>
            <a:r>
              <a:rPr lang="en-US" sz="1600" dirty="0" err="1"/>
              <a:t>memadai</a:t>
            </a:r>
            <a:r>
              <a:rPr lang="en-US" sz="1600" dirty="0"/>
              <a:t> </a:t>
            </a:r>
            <a:r>
              <a:rPr lang="en-US" sz="1600" dirty="0" err="1"/>
              <a:t>dikantor</a:t>
            </a:r>
            <a:r>
              <a:rPr lang="en-US" sz="1600" dirty="0"/>
              <a:t> KPU </a:t>
            </a:r>
            <a:r>
              <a:rPr lang="en-US" sz="1600" dirty="0" err="1"/>
              <a:t>Kabupaten</a:t>
            </a:r>
            <a:r>
              <a:rPr lang="en-US" sz="1600" dirty="0"/>
              <a:t> </a:t>
            </a:r>
            <a:r>
              <a:rPr lang="en-US" sz="1600" dirty="0" err="1"/>
              <a:t>Sigi</a:t>
            </a:r>
            <a:r>
              <a:rPr lang="en-US" sz="1600" dirty="0"/>
              <a:t> </a:t>
            </a:r>
            <a:r>
              <a:rPr lang="en-US" sz="1600" dirty="0" err="1"/>
              <a:t>dalam</a:t>
            </a:r>
            <a:r>
              <a:rPr lang="en-US" sz="1600" dirty="0"/>
              <a:t> </a:t>
            </a:r>
            <a:r>
              <a:rPr lang="en-US" sz="1600" dirty="0" err="1"/>
              <a:t>hal</a:t>
            </a:r>
            <a:r>
              <a:rPr lang="en-US" sz="1600" dirty="0"/>
              <a:t> </a:t>
            </a:r>
            <a:r>
              <a:rPr lang="en-US" sz="1600" dirty="0" err="1"/>
              <a:t>penyimpanan</a:t>
            </a:r>
            <a:r>
              <a:rPr lang="en-US" sz="1600" dirty="0"/>
              <a:t> logistic yang </a:t>
            </a:r>
            <a:r>
              <a:rPr lang="en-US" sz="1600" dirty="0" err="1"/>
              <a:t>akan</a:t>
            </a:r>
            <a:r>
              <a:rPr lang="en-US" sz="1600" dirty="0"/>
              <a:t> </a:t>
            </a:r>
            <a:r>
              <a:rPr lang="en-US" sz="1600" dirty="0" err="1"/>
              <a:t>disalurkan</a:t>
            </a:r>
            <a:r>
              <a:rPr lang="en-US" sz="1600" dirty="0"/>
              <a:t> </a:t>
            </a:r>
            <a:r>
              <a:rPr lang="en-US" sz="1600" dirty="0" err="1"/>
              <a:t>ke</a:t>
            </a:r>
            <a:r>
              <a:rPr lang="en-US" sz="1600" dirty="0"/>
              <a:t> TPS yang </a:t>
            </a:r>
            <a:r>
              <a:rPr lang="en-US" sz="1600" dirty="0" err="1"/>
              <a:t>ada</a:t>
            </a:r>
            <a:r>
              <a:rPr lang="en-US" sz="1600" dirty="0"/>
              <a:t> di </a:t>
            </a:r>
            <a:r>
              <a:rPr lang="en-US" sz="1600" dirty="0" err="1"/>
              <a:t>Kabupaten</a:t>
            </a:r>
            <a:r>
              <a:rPr lang="en-US" sz="1600" dirty="0"/>
              <a:t> </a:t>
            </a:r>
            <a:r>
              <a:rPr lang="en-US" sz="1600" dirty="0" err="1"/>
              <a:t>Sigi</a:t>
            </a:r>
            <a:r>
              <a:rPr lang="en-US" sz="1600" dirty="0" smtClean="0"/>
              <a:t>.</a:t>
            </a:r>
          </a:p>
          <a:p>
            <a:pPr marL="457200" indent="-457200">
              <a:buFontTx/>
              <a:buAutoNum type="arabicPeriod"/>
            </a:pPr>
            <a:r>
              <a:rPr lang="en-US" sz="1600" dirty="0" err="1"/>
              <a:t>Banyaknya</a:t>
            </a:r>
            <a:r>
              <a:rPr lang="en-US" sz="1600" dirty="0"/>
              <a:t> </a:t>
            </a:r>
            <a:r>
              <a:rPr lang="en-US" sz="1600" dirty="0" err="1"/>
              <a:t>daerah</a:t>
            </a:r>
            <a:r>
              <a:rPr lang="en-US" sz="1600" dirty="0"/>
              <a:t> yang </a:t>
            </a:r>
            <a:r>
              <a:rPr lang="en-US" sz="1600" dirty="0" err="1"/>
              <a:t>masih</a:t>
            </a:r>
            <a:r>
              <a:rPr lang="en-US" sz="1600" dirty="0"/>
              <a:t> </a:t>
            </a:r>
            <a:r>
              <a:rPr lang="en-US" sz="1600" dirty="0" err="1"/>
              <a:t>sulit</a:t>
            </a:r>
            <a:r>
              <a:rPr lang="en-US" sz="1600" dirty="0"/>
              <a:t> </a:t>
            </a:r>
            <a:r>
              <a:rPr lang="en-US" sz="1600" dirty="0" err="1"/>
              <a:t>untuk</a:t>
            </a:r>
            <a:r>
              <a:rPr lang="en-US" sz="1600" dirty="0"/>
              <a:t> </a:t>
            </a:r>
            <a:r>
              <a:rPr lang="en-US" sz="1600" dirty="0" err="1"/>
              <a:t>dijangkau</a:t>
            </a:r>
            <a:r>
              <a:rPr lang="en-US" sz="1600" dirty="0"/>
              <a:t> </a:t>
            </a:r>
            <a:r>
              <a:rPr lang="en-US" sz="1600" dirty="0" err="1"/>
              <a:t>dengan</a:t>
            </a:r>
            <a:r>
              <a:rPr lang="en-US" sz="1600" dirty="0"/>
              <a:t> </a:t>
            </a:r>
            <a:r>
              <a:rPr lang="en-US" sz="1600" dirty="0" err="1"/>
              <a:t>menggunakan</a:t>
            </a:r>
            <a:r>
              <a:rPr lang="en-US" sz="1600" dirty="0"/>
              <a:t> </a:t>
            </a:r>
            <a:r>
              <a:rPr lang="en-US" sz="1600" dirty="0" err="1"/>
              <a:t>kendaraan</a:t>
            </a:r>
            <a:r>
              <a:rPr lang="en-US" sz="1600" dirty="0"/>
              <a:t> </a:t>
            </a:r>
            <a:r>
              <a:rPr lang="en-US" sz="1600" dirty="0" err="1"/>
              <a:t>roda</a:t>
            </a:r>
            <a:r>
              <a:rPr lang="en-US" sz="1600" dirty="0"/>
              <a:t> 4</a:t>
            </a:r>
            <a:r>
              <a:rPr lang="en-US" sz="1600" dirty="0" smtClean="0"/>
              <a:t>.</a:t>
            </a:r>
          </a:p>
          <a:p>
            <a:pPr marL="457200" indent="-457200">
              <a:buFontTx/>
              <a:buAutoNum type="arabicPeriod"/>
            </a:pPr>
            <a:r>
              <a:rPr lang="en-US" sz="1600" dirty="0" err="1"/>
              <a:t>Terdapat</a:t>
            </a:r>
            <a:r>
              <a:rPr lang="en-US" sz="1600" dirty="0"/>
              <a:t> </a:t>
            </a:r>
            <a:r>
              <a:rPr lang="en-US" sz="1600" dirty="0" err="1"/>
              <a:t>Kotak</a:t>
            </a:r>
            <a:r>
              <a:rPr lang="en-US" sz="1600" dirty="0"/>
              <a:t> </a:t>
            </a:r>
            <a:r>
              <a:rPr lang="en-US" sz="1600" dirty="0" err="1"/>
              <a:t>Suara</a:t>
            </a:r>
            <a:r>
              <a:rPr lang="en-US" sz="1600" dirty="0"/>
              <a:t> yang </a:t>
            </a:r>
            <a:r>
              <a:rPr lang="en-US" sz="1600" dirty="0" err="1"/>
              <a:t>Rusak</a:t>
            </a:r>
            <a:r>
              <a:rPr lang="en-US" sz="1600" dirty="0"/>
              <a:t> </a:t>
            </a:r>
            <a:r>
              <a:rPr lang="en-US" sz="1600" dirty="0" err="1"/>
              <a:t>pada</a:t>
            </a:r>
            <a:r>
              <a:rPr lang="en-US" sz="1600" dirty="0"/>
              <a:t> </a:t>
            </a:r>
            <a:r>
              <a:rPr lang="en-US" sz="1600" dirty="0" err="1"/>
              <a:t>saat</a:t>
            </a:r>
            <a:r>
              <a:rPr lang="en-US" sz="1600" dirty="0"/>
              <a:t> </a:t>
            </a:r>
            <a:r>
              <a:rPr lang="en-US" sz="1600" dirty="0" err="1"/>
              <a:t>melakukan</a:t>
            </a:r>
            <a:r>
              <a:rPr lang="en-US" sz="1600" dirty="0"/>
              <a:t> </a:t>
            </a:r>
            <a:r>
              <a:rPr lang="en-US" sz="1600" dirty="0" err="1"/>
              <a:t>Distribusi</a:t>
            </a:r>
            <a:r>
              <a:rPr lang="en-US" sz="1600" dirty="0"/>
              <a:t> </a:t>
            </a:r>
            <a:r>
              <a:rPr lang="en-US" sz="1600" dirty="0" err="1"/>
              <a:t>ke</a:t>
            </a:r>
            <a:r>
              <a:rPr lang="en-US" sz="1600" dirty="0"/>
              <a:t> TPS. </a:t>
            </a:r>
            <a:r>
              <a:rPr lang="en-US" sz="1600" dirty="0" err="1"/>
              <a:t>Terutama</a:t>
            </a:r>
            <a:r>
              <a:rPr lang="en-US" sz="1600" dirty="0"/>
              <a:t> </a:t>
            </a:r>
            <a:r>
              <a:rPr lang="en-US" sz="1600" dirty="0" err="1"/>
              <a:t>daerah</a:t>
            </a:r>
            <a:r>
              <a:rPr lang="en-US" sz="1600" dirty="0"/>
              <a:t> yang </a:t>
            </a:r>
            <a:r>
              <a:rPr lang="en-US" sz="1600" dirty="0" err="1"/>
              <a:t>didistribusikan</a:t>
            </a:r>
            <a:r>
              <a:rPr lang="en-US" sz="1600" dirty="0"/>
              <a:t> </a:t>
            </a:r>
            <a:r>
              <a:rPr lang="en-US" sz="1600" dirty="0" err="1"/>
              <a:t>menggunakan</a:t>
            </a:r>
            <a:r>
              <a:rPr lang="en-US" sz="1600" dirty="0"/>
              <a:t> Motor</a:t>
            </a:r>
            <a:r>
              <a:rPr lang="en-US" sz="1600" dirty="0" smtClean="0"/>
              <a:t>.</a:t>
            </a:r>
          </a:p>
          <a:p>
            <a:pPr marL="457200" indent="-457200">
              <a:buFontTx/>
              <a:buAutoNum type="arabicPeriod"/>
            </a:pPr>
            <a:r>
              <a:rPr lang="en-US" sz="1600" dirty="0" err="1"/>
              <a:t>Terdapat</a:t>
            </a:r>
            <a:r>
              <a:rPr lang="en-US" sz="1600" dirty="0"/>
              <a:t> Daerah yang </a:t>
            </a:r>
            <a:r>
              <a:rPr lang="en-US" sz="1600" dirty="0" err="1"/>
              <a:t>sampai</a:t>
            </a:r>
            <a:r>
              <a:rPr lang="en-US" sz="1600" dirty="0"/>
              <a:t> </a:t>
            </a:r>
            <a:r>
              <a:rPr lang="en-US" sz="1600" dirty="0" err="1"/>
              <a:t>hari</a:t>
            </a:r>
            <a:r>
              <a:rPr lang="en-US" sz="1600" dirty="0"/>
              <a:t> </a:t>
            </a:r>
            <a:r>
              <a:rPr lang="en-US" sz="1600" dirty="0" err="1"/>
              <a:t>pemilihan</a:t>
            </a:r>
            <a:r>
              <a:rPr lang="en-US" sz="1600" dirty="0"/>
              <a:t> </a:t>
            </a:r>
            <a:r>
              <a:rPr lang="en-US" sz="1600" dirty="0" err="1"/>
              <a:t>belum</a:t>
            </a:r>
            <a:r>
              <a:rPr lang="en-US" sz="1600" dirty="0"/>
              <a:t> </a:t>
            </a:r>
            <a:r>
              <a:rPr lang="en-US" sz="1600" dirty="0" err="1"/>
              <a:t>disalurkan</a:t>
            </a:r>
            <a:r>
              <a:rPr lang="en-US" sz="1600" dirty="0"/>
              <a:t> </a:t>
            </a:r>
            <a:r>
              <a:rPr lang="en-US" sz="1600" dirty="0" err="1"/>
              <a:t>Surat</a:t>
            </a:r>
            <a:r>
              <a:rPr lang="en-US" sz="1600" dirty="0"/>
              <a:t> </a:t>
            </a:r>
            <a:r>
              <a:rPr lang="en-US" sz="1600" dirty="0" err="1"/>
              <a:t>Suara</a:t>
            </a:r>
            <a:r>
              <a:rPr lang="en-US" sz="1600" dirty="0"/>
              <a:t> </a:t>
            </a:r>
            <a:r>
              <a:rPr lang="en-US" sz="1600" dirty="0" err="1"/>
              <a:t>karena</a:t>
            </a:r>
            <a:r>
              <a:rPr lang="en-US" sz="1600" dirty="0"/>
              <a:t> </a:t>
            </a:r>
            <a:r>
              <a:rPr lang="en-US" sz="1600" dirty="0" err="1"/>
              <a:t>kondisi</a:t>
            </a:r>
            <a:r>
              <a:rPr lang="en-US" sz="1600" dirty="0"/>
              <a:t> </a:t>
            </a:r>
            <a:r>
              <a:rPr lang="en-US" sz="1600" dirty="0" err="1"/>
              <a:t>medan</a:t>
            </a:r>
            <a:r>
              <a:rPr lang="en-US" sz="1600" dirty="0"/>
              <a:t> yang </a:t>
            </a:r>
            <a:r>
              <a:rPr lang="en-US" sz="1600" dirty="0" err="1"/>
              <a:t>sulit</a:t>
            </a:r>
            <a:r>
              <a:rPr lang="en-US" sz="1600" dirty="0"/>
              <a:t> </a:t>
            </a:r>
            <a:r>
              <a:rPr lang="en-US" sz="1600" dirty="0" err="1"/>
              <a:t>dijangkau</a:t>
            </a:r>
            <a:r>
              <a:rPr lang="en-US" sz="1600" dirty="0"/>
              <a:t> </a:t>
            </a:r>
            <a:r>
              <a:rPr lang="en-US" sz="1600" dirty="0" err="1"/>
              <a:t>yaitu</a:t>
            </a:r>
            <a:r>
              <a:rPr lang="en-US" sz="1600" dirty="0"/>
              <a:t> </a:t>
            </a:r>
            <a:r>
              <a:rPr lang="en-US" sz="1600" dirty="0" err="1"/>
              <a:t>Desa</a:t>
            </a:r>
            <a:r>
              <a:rPr lang="en-US" sz="1600" dirty="0"/>
              <a:t> </a:t>
            </a:r>
            <a:r>
              <a:rPr lang="en-US" sz="1600" dirty="0" err="1"/>
              <a:t>Manggal</a:t>
            </a:r>
            <a:r>
              <a:rPr lang="en-US" sz="1600" dirty="0"/>
              <a:t> </a:t>
            </a:r>
            <a:r>
              <a:rPr lang="en-US" sz="1600" dirty="0" err="1"/>
              <a:t>Api</a:t>
            </a:r>
            <a:r>
              <a:rPr lang="en-US" sz="1600" dirty="0"/>
              <a:t>, </a:t>
            </a:r>
            <a:r>
              <a:rPr lang="en-US" sz="1600" dirty="0" err="1"/>
              <a:t>Kecamatan</a:t>
            </a:r>
            <a:r>
              <a:rPr lang="en-US" sz="1600" dirty="0"/>
              <a:t> </a:t>
            </a:r>
            <a:r>
              <a:rPr lang="en-US" sz="1600" dirty="0" err="1"/>
              <a:t>Palolo</a:t>
            </a:r>
            <a:endParaRPr lang="en-US" sz="1600" dirty="0"/>
          </a:p>
          <a:p>
            <a:pPr marL="457200" indent="-457200">
              <a:buFontTx/>
              <a:buAutoNum type="arabicPeriod"/>
            </a:pPr>
            <a:r>
              <a:rPr lang="en-US" sz="1600" dirty="0" err="1"/>
              <a:t>Kualitas</a:t>
            </a:r>
            <a:r>
              <a:rPr lang="en-US" sz="1600" dirty="0"/>
              <a:t> </a:t>
            </a:r>
            <a:r>
              <a:rPr lang="en-US" sz="1600" dirty="0" err="1"/>
              <a:t>bahan</a:t>
            </a:r>
            <a:r>
              <a:rPr lang="en-US" sz="1600" dirty="0"/>
              <a:t> </a:t>
            </a:r>
            <a:r>
              <a:rPr lang="en-US" sz="1600" dirty="0" err="1"/>
              <a:t>kotak</a:t>
            </a:r>
            <a:r>
              <a:rPr lang="en-US" sz="1600" dirty="0"/>
              <a:t> </a:t>
            </a:r>
            <a:r>
              <a:rPr lang="en-US" sz="1600" dirty="0" err="1"/>
              <a:t>suara</a:t>
            </a:r>
            <a:r>
              <a:rPr lang="en-US" sz="1600" dirty="0"/>
              <a:t> yang </a:t>
            </a:r>
            <a:r>
              <a:rPr lang="en-US" sz="1600" dirty="0" err="1"/>
              <a:t>terbuat</a:t>
            </a:r>
            <a:r>
              <a:rPr lang="en-US" sz="1600" dirty="0"/>
              <a:t> </a:t>
            </a:r>
            <a:r>
              <a:rPr lang="en-US" sz="1600" dirty="0" err="1"/>
              <a:t>dari</a:t>
            </a:r>
            <a:r>
              <a:rPr lang="en-US" sz="1600" dirty="0"/>
              <a:t> </a:t>
            </a:r>
            <a:r>
              <a:rPr lang="en-US" sz="1600" dirty="0" err="1"/>
              <a:t>kertas</a:t>
            </a:r>
            <a:r>
              <a:rPr lang="en-US" sz="1600" dirty="0"/>
              <a:t> </a:t>
            </a:r>
            <a:r>
              <a:rPr lang="en-US" sz="1600" dirty="0" err="1"/>
              <a:t>tidak</a:t>
            </a:r>
            <a:r>
              <a:rPr lang="en-US" sz="1600" dirty="0"/>
              <a:t> </a:t>
            </a:r>
            <a:r>
              <a:rPr lang="en-US" sz="1600" dirty="0" err="1"/>
              <a:t>cocok</a:t>
            </a:r>
            <a:r>
              <a:rPr lang="en-US" sz="1600" dirty="0"/>
              <a:t> </a:t>
            </a:r>
            <a:r>
              <a:rPr lang="en-US" sz="1600" dirty="0" err="1"/>
              <a:t>untuk</a:t>
            </a:r>
            <a:r>
              <a:rPr lang="en-US" sz="1600" dirty="0"/>
              <a:t> </a:t>
            </a:r>
            <a:r>
              <a:rPr lang="en-US" sz="1600" dirty="0" err="1"/>
              <a:t>digunakan</a:t>
            </a:r>
            <a:r>
              <a:rPr lang="en-US" sz="1600" dirty="0"/>
              <a:t> di </a:t>
            </a:r>
            <a:r>
              <a:rPr lang="en-US" sz="1600" dirty="0" err="1"/>
              <a:t>Kabupaten</a:t>
            </a:r>
            <a:r>
              <a:rPr lang="en-US" sz="1600" dirty="0"/>
              <a:t> </a:t>
            </a:r>
            <a:r>
              <a:rPr lang="en-US" sz="1600" dirty="0" err="1"/>
              <a:t>Sigi</a:t>
            </a:r>
            <a:r>
              <a:rPr lang="en-US" sz="1600" dirty="0"/>
              <a:t> </a:t>
            </a:r>
            <a:r>
              <a:rPr lang="en-US" sz="1600" dirty="0" err="1"/>
              <a:t>khusunya</a:t>
            </a:r>
            <a:r>
              <a:rPr lang="en-US" sz="1600" dirty="0"/>
              <a:t> di </a:t>
            </a:r>
            <a:r>
              <a:rPr lang="en-US" sz="1600" dirty="0" err="1"/>
              <a:t>beberapa</a:t>
            </a:r>
            <a:r>
              <a:rPr lang="en-US" sz="1600" dirty="0"/>
              <a:t> </a:t>
            </a:r>
            <a:r>
              <a:rPr lang="en-US" sz="1600" dirty="0" err="1"/>
              <a:t>Kecamatan</a:t>
            </a:r>
            <a:r>
              <a:rPr lang="en-US" sz="1600" dirty="0"/>
              <a:t> yang </a:t>
            </a:r>
            <a:r>
              <a:rPr lang="en-US" sz="1600" dirty="0" err="1"/>
              <a:t>terletak</a:t>
            </a:r>
            <a:r>
              <a:rPr lang="en-US" sz="1600" dirty="0"/>
              <a:t> di </a:t>
            </a:r>
            <a:r>
              <a:rPr lang="en-US" sz="1600" dirty="0" err="1"/>
              <a:t>daerah</a:t>
            </a:r>
            <a:r>
              <a:rPr lang="en-US" sz="1600" dirty="0"/>
              <a:t> </a:t>
            </a:r>
            <a:r>
              <a:rPr lang="en-US" sz="1600" dirty="0" err="1"/>
              <a:t>pegunungan</a:t>
            </a:r>
            <a:r>
              <a:rPr lang="en-US" sz="1600" dirty="0"/>
              <a:t>, </a:t>
            </a:r>
            <a:r>
              <a:rPr lang="en-US" sz="1600" dirty="0" err="1"/>
              <a:t>karena</a:t>
            </a:r>
            <a:r>
              <a:rPr lang="en-US" sz="1600" dirty="0"/>
              <a:t> proses </a:t>
            </a:r>
            <a:r>
              <a:rPr lang="en-US" sz="1600" dirty="0" err="1"/>
              <a:t>pendistribusian</a:t>
            </a:r>
            <a:r>
              <a:rPr lang="en-US" sz="1600" dirty="0"/>
              <a:t> </a:t>
            </a:r>
            <a:r>
              <a:rPr lang="en-US" sz="1600" dirty="0" err="1"/>
              <a:t>menggunakan</a:t>
            </a:r>
            <a:r>
              <a:rPr lang="en-US" sz="1600" dirty="0"/>
              <a:t> </a:t>
            </a:r>
            <a:r>
              <a:rPr lang="en-US" sz="1600" dirty="0" err="1"/>
              <a:t>kendaraan</a:t>
            </a:r>
            <a:r>
              <a:rPr lang="en-US" sz="1600" dirty="0"/>
              <a:t> </a:t>
            </a:r>
            <a:r>
              <a:rPr lang="en-US" sz="1600" dirty="0" err="1"/>
              <a:t>roda</a:t>
            </a:r>
            <a:r>
              <a:rPr lang="en-US" sz="1600" dirty="0"/>
              <a:t> </a:t>
            </a:r>
            <a:r>
              <a:rPr lang="en-US" sz="1600" dirty="0" err="1"/>
              <a:t>dua</a:t>
            </a:r>
            <a:endParaRPr lang="en-US" sz="1600" dirty="0"/>
          </a:p>
          <a:p>
            <a:pPr marL="457200" indent="-457200">
              <a:buFontTx/>
              <a:buAutoNum type="arabicPeriod"/>
            </a:pPr>
            <a:endParaRPr lang="en-US" sz="2400" dirty="0"/>
          </a:p>
          <a:p>
            <a:pPr marL="457200" indent="-457200">
              <a:buFontTx/>
              <a:buAutoNum type="arabicPeriod"/>
            </a:pPr>
            <a:endParaRPr lang="en-US" sz="2400" dirty="0"/>
          </a:p>
          <a:p>
            <a:pPr marL="457200" indent="-457200">
              <a:buAutoNum type="arabicPeriod"/>
            </a:pPr>
            <a:endParaRPr lang="en-US" sz="2400" dirty="0"/>
          </a:p>
          <a:p>
            <a:endParaRPr lang="en-US" dirty="0"/>
          </a:p>
        </p:txBody>
      </p:sp>
      <p:sp>
        <p:nvSpPr>
          <p:cNvPr id="5" name="Down Arrow 4"/>
          <p:cNvSpPr/>
          <p:nvPr/>
        </p:nvSpPr>
        <p:spPr>
          <a:xfrm>
            <a:off x="5180806" y="1067594"/>
            <a:ext cx="484632"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5767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478302541"/>
              </p:ext>
            </p:extLst>
          </p:nvPr>
        </p:nvGraphicFramePr>
        <p:xfrm>
          <a:off x="684212" y="1143794"/>
          <a:ext cx="9372600" cy="5435087"/>
        </p:xfrm>
        <a:graphic>
          <a:graphicData uri="http://schemas.openxmlformats.org/drawingml/2006/table">
            <a:tbl>
              <a:tblPr firstRow="1" firstCol="1" bandRow="1">
                <a:tableStyleId>{5C22544A-7EE6-4342-B048-85BDC9FD1C3A}</a:tableStyleId>
              </a:tblPr>
              <a:tblGrid>
                <a:gridCol w="341427"/>
                <a:gridCol w="682855"/>
                <a:gridCol w="1229138"/>
                <a:gridCol w="887711"/>
                <a:gridCol w="1024282"/>
                <a:gridCol w="1024282"/>
                <a:gridCol w="887711"/>
                <a:gridCol w="1009194"/>
                <a:gridCol w="2286000"/>
              </a:tblGrid>
              <a:tr h="343888">
                <a:tc rowSpan="2">
                  <a:txBody>
                    <a:bodyPr/>
                    <a:lstStyle/>
                    <a:p>
                      <a:pPr marL="0" marR="0" algn="ctr">
                        <a:lnSpc>
                          <a:spcPct val="100000"/>
                        </a:lnSpc>
                        <a:spcBef>
                          <a:spcPts val="0"/>
                        </a:spcBef>
                        <a:spcAft>
                          <a:spcPts val="0"/>
                        </a:spcAft>
                      </a:pPr>
                      <a:r>
                        <a:rPr lang="en-US" sz="1100" dirty="0">
                          <a:effectLst/>
                        </a:rPr>
                        <a:t>NO</a:t>
                      </a:r>
                      <a:endParaRPr lang="en-US" sz="1100" dirty="0">
                        <a:effectLst/>
                        <a:latin typeface="Calibri"/>
                        <a:ea typeface="Calibri"/>
                        <a:cs typeface="Times New Roman"/>
                      </a:endParaRPr>
                    </a:p>
                  </a:txBody>
                  <a:tcPr marL="69815" marR="69815" marT="0" marB="0" anchor="ctr"/>
                </a:tc>
                <a:tc rowSpan="2">
                  <a:txBody>
                    <a:bodyPr/>
                    <a:lstStyle/>
                    <a:p>
                      <a:pPr marL="0" marR="0" algn="ctr">
                        <a:lnSpc>
                          <a:spcPct val="100000"/>
                        </a:lnSpc>
                        <a:spcBef>
                          <a:spcPts val="0"/>
                        </a:spcBef>
                        <a:spcAft>
                          <a:spcPts val="0"/>
                        </a:spcAft>
                      </a:pPr>
                      <a:r>
                        <a:rPr lang="en-US" sz="1100">
                          <a:effectLst/>
                        </a:rPr>
                        <a:t>Kabupaten</a:t>
                      </a:r>
                      <a:endParaRPr lang="en-US" sz="1100">
                        <a:effectLst/>
                        <a:latin typeface="Calibri"/>
                        <a:ea typeface="Calibri"/>
                        <a:cs typeface="Times New Roman"/>
                      </a:endParaRPr>
                    </a:p>
                  </a:txBody>
                  <a:tcPr marL="69815" marR="69815" marT="0" marB="0" anchor="ctr"/>
                </a:tc>
                <a:tc rowSpan="2">
                  <a:txBody>
                    <a:bodyPr/>
                    <a:lstStyle/>
                    <a:p>
                      <a:pPr marL="0" marR="0" algn="ctr">
                        <a:lnSpc>
                          <a:spcPct val="100000"/>
                        </a:lnSpc>
                        <a:spcBef>
                          <a:spcPts val="0"/>
                        </a:spcBef>
                        <a:spcAft>
                          <a:spcPts val="0"/>
                        </a:spcAft>
                      </a:pPr>
                      <a:r>
                        <a:rPr lang="en-US" sz="1100" dirty="0" err="1">
                          <a:effectLst/>
                        </a:rPr>
                        <a:t>Jenis</a:t>
                      </a:r>
                      <a:r>
                        <a:rPr lang="en-US" sz="1100" dirty="0">
                          <a:effectLst/>
                        </a:rPr>
                        <a:t> </a:t>
                      </a:r>
                      <a:r>
                        <a:rPr lang="en-US" sz="1100" dirty="0" err="1">
                          <a:effectLst/>
                        </a:rPr>
                        <a:t>Pemilu</a:t>
                      </a:r>
                      <a:endParaRPr lang="en-US" sz="1100" dirty="0">
                        <a:effectLst/>
                        <a:latin typeface="Calibri"/>
                        <a:ea typeface="Calibri"/>
                        <a:cs typeface="Times New Roman"/>
                      </a:endParaRPr>
                    </a:p>
                  </a:txBody>
                  <a:tcPr marL="69815" marR="69815" marT="0" marB="0" anchor="ctr"/>
                </a:tc>
                <a:tc rowSpan="2">
                  <a:txBody>
                    <a:bodyPr/>
                    <a:lstStyle/>
                    <a:p>
                      <a:pPr marL="0" marR="0" algn="ctr">
                        <a:lnSpc>
                          <a:spcPct val="100000"/>
                        </a:lnSpc>
                        <a:spcBef>
                          <a:spcPts val="0"/>
                        </a:spcBef>
                        <a:spcAft>
                          <a:spcPts val="0"/>
                        </a:spcAft>
                      </a:pPr>
                      <a:r>
                        <a:rPr lang="en-US" sz="1100">
                          <a:effectLst/>
                        </a:rPr>
                        <a:t>Partai Politik</a:t>
                      </a:r>
                      <a:endParaRPr lang="en-US" sz="1100">
                        <a:effectLst/>
                        <a:latin typeface="Calibri"/>
                        <a:ea typeface="Calibri"/>
                        <a:cs typeface="Times New Roman"/>
                      </a:endParaRPr>
                    </a:p>
                  </a:txBody>
                  <a:tcPr marL="69815" marR="69815" marT="0" marB="0" anchor="ctr"/>
                </a:tc>
                <a:tc gridSpan="5">
                  <a:txBody>
                    <a:bodyPr/>
                    <a:lstStyle/>
                    <a:p>
                      <a:pPr marL="0" marR="0" algn="ctr">
                        <a:lnSpc>
                          <a:spcPct val="115000"/>
                        </a:lnSpc>
                        <a:spcBef>
                          <a:spcPts val="0"/>
                        </a:spcBef>
                        <a:spcAft>
                          <a:spcPts val="0"/>
                        </a:spcAft>
                      </a:pPr>
                      <a:r>
                        <a:rPr lang="en-US" sz="1100" dirty="0">
                          <a:effectLst/>
                        </a:rPr>
                        <a:t> </a:t>
                      </a:r>
                      <a:r>
                        <a:rPr lang="en-US" sz="1100" dirty="0" err="1" smtClean="0">
                          <a:effectLst/>
                        </a:rPr>
                        <a:t>Penyerahan</a:t>
                      </a:r>
                      <a:r>
                        <a:rPr lang="en-US" sz="1100" dirty="0" smtClean="0">
                          <a:effectLst/>
                        </a:rPr>
                        <a:t> </a:t>
                      </a:r>
                      <a:r>
                        <a:rPr lang="en-US" sz="1100" dirty="0">
                          <a:effectLst/>
                        </a:rPr>
                        <a:t>LPPDK </a:t>
                      </a:r>
                      <a:r>
                        <a:rPr lang="en-US" sz="1100" dirty="0" err="1">
                          <a:effectLst/>
                        </a:rPr>
                        <a:t>Peserta</a:t>
                      </a:r>
                      <a:r>
                        <a:rPr lang="en-US" sz="1100" dirty="0">
                          <a:effectLst/>
                        </a:rPr>
                        <a:t> </a:t>
                      </a:r>
                      <a:r>
                        <a:rPr lang="en-US" sz="1100" dirty="0" err="1">
                          <a:effectLst/>
                        </a:rPr>
                        <a:t>Pemilu</a:t>
                      </a:r>
                      <a:r>
                        <a:rPr lang="en-US" sz="1100" dirty="0">
                          <a:effectLst/>
                        </a:rPr>
                        <a:t> </a:t>
                      </a:r>
                      <a:r>
                        <a:rPr lang="en-US" sz="1100" dirty="0" err="1">
                          <a:effectLst/>
                        </a:rPr>
                        <a:t>Kepada</a:t>
                      </a:r>
                      <a:r>
                        <a:rPr lang="en-US" sz="1100" dirty="0">
                          <a:effectLst/>
                        </a:rPr>
                        <a:t> KPU </a:t>
                      </a:r>
                      <a:endParaRPr lang="en-US" sz="1100" dirty="0">
                        <a:effectLst/>
                        <a:latin typeface="Calibri"/>
                        <a:ea typeface="Calibri"/>
                        <a:cs typeface="Times New Roman"/>
                      </a:endParaRPr>
                    </a:p>
                  </a:txBody>
                  <a:tcPr marL="69815" marR="6981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1039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0000"/>
                        </a:lnSpc>
                        <a:spcBef>
                          <a:spcPts val="0"/>
                        </a:spcBef>
                        <a:spcAft>
                          <a:spcPts val="0"/>
                        </a:spcAft>
                      </a:pPr>
                      <a:r>
                        <a:rPr lang="en-US" sz="1100">
                          <a:effectLst/>
                        </a:rPr>
                        <a:t>Menyerahkan</a:t>
                      </a:r>
                      <a:endParaRPr lang="en-US" sz="1100">
                        <a:effectLst/>
                        <a:latin typeface="Calibri"/>
                        <a:ea typeface="Calibri"/>
                        <a:cs typeface="Times New Roman"/>
                      </a:endParaRPr>
                    </a:p>
                  </a:txBody>
                  <a:tcPr marL="69815" marR="69815" marT="0" marB="0" anchor="ctr"/>
                </a:tc>
                <a:tc>
                  <a:txBody>
                    <a:bodyPr/>
                    <a:lstStyle/>
                    <a:p>
                      <a:pPr marL="0" marR="0" algn="ctr">
                        <a:lnSpc>
                          <a:spcPct val="100000"/>
                        </a:lnSpc>
                        <a:spcBef>
                          <a:spcPts val="0"/>
                        </a:spcBef>
                        <a:spcAft>
                          <a:spcPts val="0"/>
                        </a:spcAft>
                      </a:pPr>
                      <a:r>
                        <a:rPr lang="en-US" sz="1100" dirty="0" err="1">
                          <a:effectLst/>
                        </a:rPr>
                        <a:t>Tidak</a:t>
                      </a:r>
                      <a:r>
                        <a:rPr lang="en-US" sz="1100" dirty="0">
                          <a:effectLst/>
                        </a:rPr>
                        <a:t> </a:t>
                      </a:r>
                      <a:r>
                        <a:rPr lang="en-US" sz="1100" dirty="0" err="1">
                          <a:effectLst/>
                        </a:rPr>
                        <a:t>Menyerahkan</a:t>
                      </a:r>
                      <a:endParaRPr lang="en-US" sz="1100" dirty="0">
                        <a:effectLst/>
                        <a:latin typeface="Calibri"/>
                        <a:ea typeface="Calibri"/>
                        <a:cs typeface="Times New Roman"/>
                      </a:endParaRPr>
                    </a:p>
                  </a:txBody>
                  <a:tcPr marL="69815" marR="69815" marT="0" marB="0" anchor="ctr"/>
                </a:tc>
                <a:tc>
                  <a:txBody>
                    <a:bodyPr/>
                    <a:lstStyle/>
                    <a:p>
                      <a:pPr marL="0" marR="0" algn="ctr">
                        <a:lnSpc>
                          <a:spcPct val="100000"/>
                        </a:lnSpc>
                        <a:spcBef>
                          <a:spcPts val="0"/>
                        </a:spcBef>
                        <a:spcAft>
                          <a:spcPts val="0"/>
                        </a:spcAft>
                      </a:pPr>
                      <a:r>
                        <a:rPr lang="en-US" sz="1100" dirty="0" err="1">
                          <a:effectLst/>
                        </a:rPr>
                        <a:t>Tepat</a:t>
                      </a:r>
                      <a:r>
                        <a:rPr lang="en-US" sz="1100" dirty="0">
                          <a:effectLst/>
                        </a:rPr>
                        <a:t> </a:t>
                      </a:r>
                      <a:r>
                        <a:rPr lang="en-US" sz="1100" dirty="0" err="1">
                          <a:effectLst/>
                        </a:rPr>
                        <a:t>waktu</a:t>
                      </a:r>
                      <a:endParaRPr lang="en-US" sz="1100" dirty="0">
                        <a:effectLst/>
                        <a:latin typeface="Calibri"/>
                        <a:ea typeface="Calibri"/>
                        <a:cs typeface="Times New Roman"/>
                      </a:endParaRPr>
                    </a:p>
                  </a:txBody>
                  <a:tcPr marL="69815" marR="69815" marT="0" marB="0"/>
                </a:tc>
                <a:tc>
                  <a:txBody>
                    <a:bodyPr/>
                    <a:lstStyle/>
                    <a:p>
                      <a:pPr marL="0" marR="0" algn="ctr">
                        <a:lnSpc>
                          <a:spcPct val="100000"/>
                        </a:lnSpc>
                        <a:spcBef>
                          <a:spcPts val="0"/>
                        </a:spcBef>
                        <a:spcAft>
                          <a:spcPts val="0"/>
                        </a:spcAft>
                      </a:pPr>
                      <a:r>
                        <a:rPr lang="en-US" sz="1100" dirty="0" err="1">
                          <a:effectLst/>
                        </a:rPr>
                        <a:t>Terlambat</a:t>
                      </a:r>
                      <a:endParaRPr lang="en-US" sz="1100" dirty="0">
                        <a:effectLst/>
                        <a:latin typeface="Calibri"/>
                        <a:ea typeface="Calibri"/>
                        <a:cs typeface="Times New Roman"/>
                      </a:endParaRPr>
                    </a:p>
                  </a:txBody>
                  <a:tcPr marL="69815" marR="69815" marT="0" marB="0"/>
                </a:tc>
                <a:tc>
                  <a:txBody>
                    <a:bodyPr/>
                    <a:lstStyle/>
                    <a:p>
                      <a:pPr marL="0" marR="0" algn="ctr">
                        <a:lnSpc>
                          <a:spcPct val="100000"/>
                        </a:lnSpc>
                        <a:spcBef>
                          <a:spcPts val="0"/>
                        </a:spcBef>
                        <a:spcAft>
                          <a:spcPts val="0"/>
                        </a:spcAft>
                      </a:pPr>
                      <a:r>
                        <a:rPr lang="en-US" sz="1100" dirty="0" err="1">
                          <a:effectLst/>
                        </a:rPr>
                        <a:t>Waktu</a:t>
                      </a:r>
                      <a:r>
                        <a:rPr lang="en-US" sz="1100" dirty="0">
                          <a:effectLst/>
                        </a:rPr>
                        <a:t>/</a:t>
                      </a:r>
                      <a:r>
                        <a:rPr lang="en-US" sz="1100" dirty="0" err="1">
                          <a:effectLst/>
                        </a:rPr>
                        <a:t>hari</a:t>
                      </a:r>
                      <a:r>
                        <a:rPr lang="en-US" sz="1100" dirty="0">
                          <a:effectLst/>
                        </a:rPr>
                        <a:t>/</a:t>
                      </a:r>
                      <a:r>
                        <a:rPr lang="en-US" sz="1100" dirty="0" err="1">
                          <a:effectLst/>
                        </a:rPr>
                        <a:t>Tgl</a:t>
                      </a:r>
                      <a:r>
                        <a:rPr lang="en-US" sz="1100" dirty="0">
                          <a:effectLst/>
                        </a:rPr>
                        <a:t>/</a:t>
                      </a:r>
                      <a:r>
                        <a:rPr lang="en-US" sz="1100" dirty="0" err="1">
                          <a:effectLst/>
                        </a:rPr>
                        <a:t>Bln</a:t>
                      </a:r>
                      <a:r>
                        <a:rPr lang="en-US" sz="1100" dirty="0">
                          <a:effectLst/>
                        </a:rPr>
                        <a:t>/</a:t>
                      </a:r>
                      <a:r>
                        <a:rPr lang="en-US" sz="1100" dirty="0" err="1">
                          <a:effectLst/>
                        </a:rPr>
                        <a:t>th</a:t>
                      </a:r>
                      <a:endParaRPr lang="en-US" sz="1100" dirty="0">
                        <a:effectLst/>
                        <a:latin typeface="Calibri"/>
                        <a:ea typeface="Calibri"/>
                        <a:cs typeface="Times New Roman"/>
                      </a:endParaRPr>
                    </a:p>
                  </a:txBody>
                  <a:tcPr marL="69815" marR="69815" marT="0" marB="0"/>
                </a:tc>
              </a:tr>
              <a:tr h="353866">
                <a:tc>
                  <a:txBody>
                    <a:bodyPr/>
                    <a:lstStyle/>
                    <a:p>
                      <a:pPr marL="0" marR="0" algn="ctr">
                        <a:lnSpc>
                          <a:spcPct val="100000"/>
                        </a:lnSpc>
                        <a:spcBef>
                          <a:spcPts val="0"/>
                        </a:spcBef>
                        <a:spcAft>
                          <a:spcPts val="0"/>
                        </a:spcAft>
                      </a:pPr>
                      <a:r>
                        <a:rPr lang="en-US" sz="1100" dirty="0">
                          <a:effectLst/>
                        </a:rPr>
                        <a:t>1</a:t>
                      </a:r>
                      <a:endParaRPr lang="en-US" sz="1100" dirty="0">
                        <a:effectLst/>
                        <a:latin typeface="Calibri"/>
                        <a:ea typeface="Calibri"/>
                        <a:cs typeface="Times New Roman"/>
                      </a:endParaRPr>
                    </a:p>
                  </a:txBody>
                  <a:tcPr marL="69815" marR="69815" marT="0" marB="0" anchor="ctr"/>
                </a:tc>
                <a:tc>
                  <a:txBody>
                    <a:bodyPr/>
                    <a:lstStyle/>
                    <a:p>
                      <a:pPr marL="0" marR="0" algn="ctr">
                        <a:lnSpc>
                          <a:spcPct val="100000"/>
                        </a:lnSpc>
                        <a:spcBef>
                          <a:spcPts val="0"/>
                        </a:spcBef>
                        <a:spcAft>
                          <a:spcPts val="0"/>
                        </a:spcAft>
                      </a:pPr>
                      <a:r>
                        <a:rPr lang="en-US" sz="1100">
                          <a:effectLst/>
                        </a:rPr>
                        <a:t>SIGI</a:t>
                      </a:r>
                      <a:endParaRPr lang="en-US" sz="1100">
                        <a:effectLst/>
                        <a:latin typeface="Calibri"/>
                        <a:ea typeface="Calibri"/>
                        <a:cs typeface="Times New Roman"/>
                      </a:endParaRPr>
                    </a:p>
                  </a:txBody>
                  <a:tcPr marL="69815" marR="69815" marT="0" marB="0" anchor="ctr"/>
                </a:tc>
                <a:tc>
                  <a:txBody>
                    <a:bodyPr/>
                    <a:lstStyle/>
                    <a:p>
                      <a:pPr marL="0" marR="0" algn="ctr">
                        <a:lnSpc>
                          <a:spcPct val="100000"/>
                        </a:lnSpc>
                        <a:spcBef>
                          <a:spcPts val="0"/>
                        </a:spcBef>
                        <a:spcAft>
                          <a:spcPts val="0"/>
                        </a:spcAft>
                      </a:pPr>
                      <a:r>
                        <a:rPr lang="en-US" sz="1100">
                          <a:effectLst/>
                        </a:rPr>
                        <a:t>DPRD Kab</a:t>
                      </a:r>
                      <a:endParaRPr lang="en-US" sz="1100">
                        <a:effectLst/>
                        <a:latin typeface="Calibri"/>
                        <a:ea typeface="Calibri"/>
                        <a:cs typeface="Times New Roman"/>
                      </a:endParaRPr>
                    </a:p>
                  </a:txBody>
                  <a:tcPr marL="69815" marR="69815" marT="0" marB="0" anchor="ctr"/>
                </a:tc>
                <a:tc>
                  <a:txBody>
                    <a:bodyPr/>
                    <a:lstStyle/>
                    <a:p>
                      <a:pPr marL="0" marR="0" algn="ctr">
                        <a:lnSpc>
                          <a:spcPct val="100000"/>
                        </a:lnSpc>
                        <a:spcBef>
                          <a:spcPts val="0"/>
                        </a:spcBef>
                        <a:spcAft>
                          <a:spcPts val="0"/>
                        </a:spcAft>
                      </a:pPr>
                      <a:r>
                        <a:rPr lang="en-ID" sz="1100">
                          <a:effectLst/>
                        </a:rPr>
                        <a:t>PKS</a:t>
                      </a:r>
                      <a:endParaRPr lang="en-US" sz="1100">
                        <a:effectLst/>
                        <a:latin typeface="Calibri"/>
                        <a:ea typeface="Calibri"/>
                        <a:cs typeface="Times New Roman"/>
                      </a:endParaRPr>
                    </a:p>
                  </a:txBody>
                  <a:tcPr marL="69815" marR="69815" marT="0" marB="0" anchor="ctr"/>
                </a:tc>
                <a:tc>
                  <a:txBody>
                    <a:bodyPr/>
                    <a:lstStyle/>
                    <a:p>
                      <a:pPr marL="0" marR="0" algn="ctr">
                        <a:lnSpc>
                          <a:spcPct val="100000"/>
                        </a:lnSpc>
                        <a:spcBef>
                          <a:spcPts val="0"/>
                        </a:spcBef>
                        <a:spcAft>
                          <a:spcPts val="0"/>
                        </a:spcAft>
                      </a:pPr>
                      <a:r>
                        <a:rPr lang="en-ID" sz="1100">
                          <a:effectLst/>
                        </a:rPr>
                        <a:t>Menyerahkan</a:t>
                      </a:r>
                      <a:endParaRPr lang="en-US" sz="1100">
                        <a:effectLst/>
                        <a:latin typeface="Calibri"/>
                        <a:ea typeface="Calibri"/>
                        <a:cs typeface="Times New Roman"/>
                      </a:endParaRPr>
                    </a:p>
                  </a:txBody>
                  <a:tcPr marL="69815" marR="69815" marT="0" marB="0" anchor="ctr"/>
                </a:tc>
                <a:tc>
                  <a:txBody>
                    <a:bodyPr/>
                    <a:lstStyle/>
                    <a:p>
                      <a:pPr algn="l">
                        <a:lnSpc>
                          <a:spcPct val="100000"/>
                        </a:lnSpc>
                      </a:pPr>
                      <a:endParaRPr lang="en-US" sz="1100" dirty="0">
                        <a:effectLst/>
                        <a:latin typeface="Calibri"/>
                        <a:ea typeface="Times New Roman"/>
                        <a:cs typeface="Times New Roman"/>
                      </a:endParaRPr>
                    </a:p>
                  </a:txBody>
                  <a:tcPr marL="69815" marR="69815" marT="0" marB="0" anchor="ctr"/>
                </a:tc>
                <a:tc>
                  <a:txBody>
                    <a:bodyPr/>
                    <a:lstStyle/>
                    <a:p>
                      <a:pPr marL="0" marR="0" algn="ctr">
                        <a:lnSpc>
                          <a:spcPct val="100000"/>
                        </a:lnSpc>
                        <a:spcBef>
                          <a:spcPts val="0"/>
                        </a:spcBef>
                        <a:spcAft>
                          <a:spcPts val="0"/>
                        </a:spcAft>
                      </a:pPr>
                      <a:r>
                        <a:rPr lang="en-ID" sz="1100" dirty="0" err="1">
                          <a:effectLst/>
                        </a:rPr>
                        <a:t>Tepat</a:t>
                      </a:r>
                      <a:endParaRPr lang="en-US" sz="1100" dirty="0">
                        <a:effectLst/>
                        <a:latin typeface="Calibri"/>
                        <a:ea typeface="Calibri"/>
                        <a:cs typeface="Times New Roman"/>
                      </a:endParaRPr>
                    </a:p>
                  </a:txBody>
                  <a:tcPr marL="69815" marR="69815" marT="0" marB="0"/>
                </a:tc>
                <a:tc>
                  <a:txBody>
                    <a:bodyPr/>
                    <a:lstStyle/>
                    <a:p>
                      <a:pPr marL="0" marR="0" algn="ctr">
                        <a:lnSpc>
                          <a:spcPct val="100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9815" marR="69815" marT="0" marB="0"/>
                </a:tc>
                <a:tc>
                  <a:txBody>
                    <a:bodyPr/>
                    <a:lstStyle/>
                    <a:p>
                      <a:pPr marL="0" marR="0" algn="ctr">
                        <a:lnSpc>
                          <a:spcPct val="100000"/>
                        </a:lnSpc>
                        <a:spcBef>
                          <a:spcPts val="0"/>
                        </a:spcBef>
                        <a:spcAft>
                          <a:spcPts val="0"/>
                        </a:spcAft>
                      </a:pPr>
                      <a:r>
                        <a:rPr lang="en-ID" sz="1100" dirty="0">
                          <a:effectLst/>
                        </a:rPr>
                        <a:t>12.38/</a:t>
                      </a:r>
                      <a:r>
                        <a:rPr lang="en-ID" sz="1100" dirty="0" err="1">
                          <a:effectLst/>
                        </a:rPr>
                        <a:t>Selasa</a:t>
                      </a:r>
                      <a:r>
                        <a:rPr lang="en-ID" sz="1100" dirty="0">
                          <a:effectLst/>
                        </a:rPr>
                        <a:t>/30/IV/2019</a:t>
                      </a:r>
                      <a:endParaRPr lang="en-US" sz="1100" dirty="0">
                        <a:effectLst/>
                        <a:latin typeface="Calibri"/>
                        <a:ea typeface="Calibri"/>
                        <a:cs typeface="Times New Roman"/>
                      </a:endParaRPr>
                    </a:p>
                  </a:txBody>
                  <a:tcPr marL="69815" marR="69815" marT="0" marB="0"/>
                </a:tc>
              </a:tr>
              <a:tr h="439810">
                <a:tc>
                  <a:txBody>
                    <a:bodyPr/>
                    <a:lstStyle/>
                    <a:p>
                      <a:pPr marL="0" marR="0" algn="ctr">
                        <a:lnSpc>
                          <a:spcPct val="100000"/>
                        </a:lnSpc>
                        <a:spcBef>
                          <a:spcPts val="0"/>
                        </a:spcBef>
                        <a:spcAft>
                          <a:spcPts val="0"/>
                        </a:spcAft>
                      </a:pPr>
                      <a:r>
                        <a:rPr lang="en-US" sz="1100" dirty="0">
                          <a:effectLst/>
                        </a:rPr>
                        <a:t>2</a:t>
                      </a:r>
                      <a:endParaRPr lang="en-US" sz="1100" dirty="0">
                        <a:effectLst/>
                        <a:latin typeface="Calibri"/>
                        <a:ea typeface="Calibri"/>
                        <a:cs typeface="Times New Roman"/>
                      </a:endParaRPr>
                    </a:p>
                  </a:txBody>
                  <a:tcPr marL="69815" marR="69815" marT="0" marB="0" anchor="ctr"/>
                </a:tc>
                <a:tc>
                  <a:txBody>
                    <a:bodyPr/>
                    <a:lstStyle/>
                    <a:p>
                      <a:pPr marL="0" marR="0" algn="ctr">
                        <a:lnSpc>
                          <a:spcPct val="100000"/>
                        </a:lnSpc>
                        <a:spcBef>
                          <a:spcPts val="0"/>
                        </a:spcBef>
                        <a:spcAft>
                          <a:spcPts val="0"/>
                        </a:spcAft>
                      </a:pPr>
                      <a:r>
                        <a:rPr lang="en-US" sz="1100">
                          <a:effectLst/>
                        </a:rPr>
                        <a:t>SIGI</a:t>
                      </a:r>
                      <a:endParaRPr lang="en-US" sz="1100">
                        <a:effectLst/>
                        <a:latin typeface="Calibri"/>
                        <a:ea typeface="Calibri"/>
                        <a:cs typeface="Times New Roman"/>
                      </a:endParaRPr>
                    </a:p>
                  </a:txBody>
                  <a:tcPr marL="69815" marR="69815" marT="0" marB="0"/>
                </a:tc>
                <a:tc>
                  <a:txBody>
                    <a:bodyPr/>
                    <a:lstStyle/>
                    <a:p>
                      <a:pPr marL="0" marR="0" algn="ctr">
                        <a:lnSpc>
                          <a:spcPct val="100000"/>
                        </a:lnSpc>
                        <a:spcBef>
                          <a:spcPts val="0"/>
                        </a:spcBef>
                        <a:spcAft>
                          <a:spcPts val="0"/>
                        </a:spcAft>
                      </a:pPr>
                      <a:r>
                        <a:rPr lang="en-US" sz="1100">
                          <a:effectLst/>
                        </a:rPr>
                        <a:t>DPRD Kab</a:t>
                      </a:r>
                      <a:endParaRPr lang="en-US" sz="1100">
                        <a:effectLst/>
                        <a:latin typeface="Calibri"/>
                        <a:ea typeface="Calibri"/>
                        <a:cs typeface="Times New Roman"/>
                      </a:endParaRPr>
                    </a:p>
                  </a:txBody>
                  <a:tcPr marL="69815" marR="69815" marT="0" marB="0"/>
                </a:tc>
                <a:tc>
                  <a:txBody>
                    <a:bodyPr/>
                    <a:lstStyle/>
                    <a:p>
                      <a:pPr marL="0" marR="0" algn="ctr">
                        <a:lnSpc>
                          <a:spcPct val="100000"/>
                        </a:lnSpc>
                        <a:spcBef>
                          <a:spcPts val="0"/>
                        </a:spcBef>
                        <a:spcAft>
                          <a:spcPts val="0"/>
                        </a:spcAft>
                      </a:pPr>
                      <a:r>
                        <a:rPr lang="en-ID" sz="1100">
                          <a:effectLst/>
                        </a:rPr>
                        <a:t>GOLKAR</a:t>
                      </a:r>
                      <a:endParaRPr lang="en-US" sz="1100">
                        <a:effectLst/>
                        <a:latin typeface="Calibri"/>
                        <a:ea typeface="Calibri"/>
                        <a:cs typeface="Times New Roman"/>
                      </a:endParaRPr>
                    </a:p>
                  </a:txBody>
                  <a:tcPr marL="69815" marR="69815" marT="0" marB="0" anchor="ctr"/>
                </a:tc>
                <a:tc>
                  <a:txBody>
                    <a:bodyPr/>
                    <a:lstStyle/>
                    <a:p>
                      <a:pPr marL="0" marR="0" algn="ctr">
                        <a:lnSpc>
                          <a:spcPct val="100000"/>
                        </a:lnSpc>
                        <a:spcBef>
                          <a:spcPts val="0"/>
                        </a:spcBef>
                        <a:spcAft>
                          <a:spcPts val="0"/>
                        </a:spcAft>
                      </a:pPr>
                      <a:r>
                        <a:rPr lang="en-ID" sz="1100">
                          <a:effectLst/>
                        </a:rPr>
                        <a:t>Menyerahkan</a:t>
                      </a:r>
                      <a:endParaRPr lang="en-US" sz="1100">
                        <a:effectLst/>
                        <a:latin typeface="Calibri"/>
                        <a:ea typeface="Calibri"/>
                        <a:cs typeface="Times New Roman"/>
                      </a:endParaRPr>
                    </a:p>
                  </a:txBody>
                  <a:tcPr marL="69815" marR="69815" marT="0" marB="0" anchor="ctr"/>
                </a:tc>
                <a:tc>
                  <a:txBody>
                    <a:bodyPr/>
                    <a:lstStyle/>
                    <a:p>
                      <a:pPr marL="0" marR="0" algn="ctr">
                        <a:lnSpc>
                          <a:spcPct val="100000"/>
                        </a:lnSpc>
                        <a:spcBef>
                          <a:spcPts val="0"/>
                        </a:spcBef>
                        <a:spcAft>
                          <a:spcPts val="0"/>
                        </a:spcAft>
                      </a:pPr>
                      <a:r>
                        <a:rPr lang="en-US" sz="1100">
                          <a:effectLst/>
                        </a:rPr>
                        <a:t> </a:t>
                      </a:r>
                      <a:endParaRPr lang="en-US" sz="1100">
                        <a:effectLst/>
                        <a:latin typeface="Calibri"/>
                        <a:ea typeface="Calibri"/>
                        <a:cs typeface="Times New Roman"/>
                      </a:endParaRPr>
                    </a:p>
                  </a:txBody>
                  <a:tcPr marL="69815" marR="69815" marT="0" marB="0" anchor="ctr"/>
                </a:tc>
                <a:tc>
                  <a:txBody>
                    <a:bodyPr/>
                    <a:lstStyle/>
                    <a:p>
                      <a:pPr marL="0" marR="0" algn="ctr">
                        <a:lnSpc>
                          <a:spcPct val="100000"/>
                        </a:lnSpc>
                        <a:spcBef>
                          <a:spcPts val="0"/>
                        </a:spcBef>
                        <a:spcAft>
                          <a:spcPts val="0"/>
                        </a:spcAft>
                      </a:pPr>
                      <a:r>
                        <a:rPr lang="en-ID" sz="1100" dirty="0" err="1">
                          <a:effectLst/>
                        </a:rPr>
                        <a:t>Tepat</a:t>
                      </a:r>
                      <a:endParaRPr lang="en-US" sz="1100" dirty="0">
                        <a:effectLst/>
                        <a:latin typeface="Calibri"/>
                        <a:ea typeface="Calibri"/>
                        <a:cs typeface="Times New Roman"/>
                      </a:endParaRPr>
                    </a:p>
                  </a:txBody>
                  <a:tcPr marL="69815" marR="69815" marT="0" marB="0"/>
                </a:tc>
                <a:tc>
                  <a:txBody>
                    <a:bodyPr/>
                    <a:lstStyle/>
                    <a:p>
                      <a:pPr marL="0" marR="0" algn="ctr">
                        <a:lnSpc>
                          <a:spcPct val="100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9815" marR="69815" marT="0" marB="0"/>
                </a:tc>
                <a:tc>
                  <a:txBody>
                    <a:bodyPr/>
                    <a:lstStyle/>
                    <a:p>
                      <a:pPr marL="0" marR="0" algn="ctr">
                        <a:lnSpc>
                          <a:spcPct val="100000"/>
                        </a:lnSpc>
                        <a:spcBef>
                          <a:spcPts val="0"/>
                        </a:spcBef>
                        <a:spcAft>
                          <a:spcPts val="0"/>
                        </a:spcAft>
                      </a:pPr>
                      <a:r>
                        <a:rPr lang="en-ID" sz="1100" dirty="0">
                          <a:effectLst/>
                        </a:rPr>
                        <a:t>11.30 /</a:t>
                      </a:r>
                      <a:r>
                        <a:rPr lang="en-ID" sz="1100" dirty="0" err="1">
                          <a:effectLst/>
                        </a:rPr>
                        <a:t>Rabu</a:t>
                      </a:r>
                      <a:r>
                        <a:rPr lang="en-ID" sz="1100" dirty="0">
                          <a:effectLst/>
                        </a:rPr>
                        <a:t>/01/V/2019</a:t>
                      </a:r>
                      <a:endParaRPr lang="en-US" sz="1100" dirty="0">
                        <a:effectLst/>
                        <a:latin typeface="Calibri"/>
                        <a:ea typeface="Calibri"/>
                        <a:cs typeface="Times New Roman"/>
                      </a:endParaRPr>
                    </a:p>
                  </a:txBody>
                  <a:tcPr marL="69815" marR="69815" marT="0" marB="0"/>
                </a:tc>
              </a:tr>
              <a:tr h="366509">
                <a:tc>
                  <a:txBody>
                    <a:bodyPr/>
                    <a:lstStyle/>
                    <a:p>
                      <a:pPr marL="0" marR="0" algn="ctr">
                        <a:lnSpc>
                          <a:spcPct val="100000"/>
                        </a:lnSpc>
                        <a:spcBef>
                          <a:spcPts val="0"/>
                        </a:spcBef>
                        <a:spcAft>
                          <a:spcPts val="0"/>
                        </a:spcAft>
                      </a:pPr>
                      <a:r>
                        <a:rPr lang="en-US" sz="1100" dirty="0">
                          <a:effectLst/>
                        </a:rPr>
                        <a:t>3</a:t>
                      </a:r>
                      <a:endParaRPr lang="en-US" sz="1100" dirty="0">
                        <a:effectLst/>
                        <a:latin typeface="Calibri"/>
                        <a:ea typeface="Calibri"/>
                        <a:cs typeface="Times New Roman"/>
                      </a:endParaRPr>
                    </a:p>
                  </a:txBody>
                  <a:tcPr marL="69815" marR="69815" marT="0" marB="0" anchor="ctr"/>
                </a:tc>
                <a:tc>
                  <a:txBody>
                    <a:bodyPr/>
                    <a:lstStyle/>
                    <a:p>
                      <a:pPr marL="0" marR="0" algn="ctr">
                        <a:lnSpc>
                          <a:spcPct val="100000"/>
                        </a:lnSpc>
                        <a:spcBef>
                          <a:spcPts val="0"/>
                        </a:spcBef>
                        <a:spcAft>
                          <a:spcPts val="0"/>
                        </a:spcAft>
                      </a:pPr>
                      <a:r>
                        <a:rPr lang="en-US" sz="1100">
                          <a:effectLst/>
                        </a:rPr>
                        <a:t>SIGI</a:t>
                      </a:r>
                      <a:endParaRPr lang="en-US" sz="1100">
                        <a:effectLst/>
                        <a:latin typeface="Calibri"/>
                        <a:ea typeface="Calibri"/>
                        <a:cs typeface="Times New Roman"/>
                      </a:endParaRPr>
                    </a:p>
                  </a:txBody>
                  <a:tcPr marL="69815" marR="69815" marT="0" marB="0"/>
                </a:tc>
                <a:tc>
                  <a:txBody>
                    <a:bodyPr/>
                    <a:lstStyle/>
                    <a:p>
                      <a:pPr marL="0" marR="0" algn="ctr">
                        <a:lnSpc>
                          <a:spcPct val="100000"/>
                        </a:lnSpc>
                        <a:spcBef>
                          <a:spcPts val="0"/>
                        </a:spcBef>
                        <a:spcAft>
                          <a:spcPts val="0"/>
                        </a:spcAft>
                      </a:pPr>
                      <a:r>
                        <a:rPr lang="en-US" sz="1100">
                          <a:effectLst/>
                        </a:rPr>
                        <a:t>DPRD Kab</a:t>
                      </a:r>
                      <a:endParaRPr lang="en-US" sz="1100">
                        <a:effectLst/>
                        <a:latin typeface="Calibri"/>
                        <a:ea typeface="Calibri"/>
                        <a:cs typeface="Times New Roman"/>
                      </a:endParaRPr>
                    </a:p>
                  </a:txBody>
                  <a:tcPr marL="69815" marR="69815" marT="0" marB="0"/>
                </a:tc>
                <a:tc>
                  <a:txBody>
                    <a:bodyPr/>
                    <a:lstStyle/>
                    <a:p>
                      <a:pPr marL="0" marR="0" algn="ctr">
                        <a:lnSpc>
                          <a:spcPct val="100000"/>
                        </a:lnSpc>
                        <a:spcBef>
                          <a:spcPts val="0"/>
                        </a:spcBef>
                        <a:spcAft>
                          <a:spcPts val="0"/>
                        </a:spcAft>
                      </a:pPr>
                      <a:r>
                        <a:rPr lang="en-ID" sz="1100">
                          <a:effectLst/>
                        </a:rPr>
                        <a:t>DEMOKRAT</a:t>
                      </a:r>
                      <a:endParaRPr lang="en-US" sz="1100">
                        <a:effectLst/>
                        <a:latin typeface="Calibri"/>
                        <a:ea typeface="Calibri"/>
                        <a:cs typeface="Times New Roman"/>
                      </a:endParaRPr>
                    </a:p>
                  </a:txBody>
                  <a:tcPr marL="69815" marR="69815" marT="0" marB="0" anchor="ctr"/>
                </a:tc>
                <a:tc>
                  <a:txBody>
                    <a:bodyPr/>
                    <a:lstStyle/>
                    <a:p>
                      <a:pPr marL="0" marR="0" algn="ctr">
                        <a:lnSpc>
                          <a:spcPct val="100000"/>
                        </a:lnSpc>
                        <a:spcBef>
                          <a:spcPts val="0"/>
                        </a:spcBef>
                        <a:spcAft>
                          <a:spcPts val="0"/>
                        </a:spcAft>
                      </a:pPr>
                      <a:r>
                        <a:rPr lang="en-ID" sz="1100">
                          <a:effectLst/>
                        </a:rPr>
                        <a:t>Menyerahkan</a:t>
                      </a:r>
                      <a:endParaRPr lang="en-US" sz="1100">
                        <a:effectLst/>
                        <a:latin typeface="Calibri"/>
                        <a:ea typeface="Calibri"/>
                        <a:cs typeface="Times New Roman"/>
                      </a:endParaRPr>
                    </a:p>
                  </a:txBody>
                  <a:tcPr marL="69815" marR="69815" marT="0" marB="0" anchor="ctr"/>
                </a:tc>
                <a:tc>
                  <a:txBody>
                    <a:bodyPr/>
                    <a:lstStyle/>
                    <a:p>
                      <a:pPr marL="0" marR="0" algn="ctr">
                        <a:lnSpc>
                          <a:spcPct val="100000"/>
                        </a:lnSpc>
                        <a:spcBef>
                          <a:spcPts val="0"/>
                        </a:spcBef>
                        <a:spcAft>
                          <a:spcPts val="0"/>
                        </a:spcAft>
                      </a:pPr>
                      <a:r>
                        <a:rPr lang="en-US" sz="1100">
                          <a:effectLst/>
                        </a:rPr>
                        <a:t> </a:t>
                      </a:r>
                      <a:endParaRPr lang="en-US" sz="1100">
                        <a:effectLst/>
                        <a:latin typeface="Calibri"/>
                        <a:ea typeface="Calibri"/>
                        <a:cs typeface="Times New Roman"/>
                      </a:endParaRPr>
                    </a:p>
                  </a:txBody>
                  <a:tcPr marL="69815" marR="69815" marT="0" marB="0" anchor="ctr"/>
                </a:tc>
                <a:tc>
                  <a:txBody>
                    <a:bodyPr/>
                    <a:lstStyle/>
                    <a:p>
                      <a:pPr marL="0" marR="0" algn="ctr">
                        <a:lnSpc>
                          <a:spcPct val="100000"/>
                        </a:lnSpc>
                        <a:spcBef>
                          <a:spcPts val="0"/>
                        </a:spcBef>
                        <a:spcAft>
                          <a:spcPts val="0"/>
                        </a:spcAft>
                      </a:pPr>
                      <a:r>
                        <a:rPr lang="en-ID" sz="1100" dirty="0" err="1">
                          <a:effectLst/>
                        </a:rPr>
                        <a:t>Tepat</a:t>
                      </a:r>
                      <a:endParaRPr lang="en-US" sz="1100" dirty="0">
                        <a:effectLst/>
                        <a:latin typeface="Calibri"/>
                        <a:ea typeface="Calibri"/>
                        <a:cs typeface="Times New Roman"/>
                      </a:endParaRPr>
                    </a:p>
                  </a:txBody>
                  <a:tcPr marL="69815" marR="69815" marT="0" marB="0"/>
                </a:tc>
                <a:tc>
                  <a:txBody>
                    <a:bodyPr/>
                    <a:lstStyle/>
                    <a:p>
                      <a:pPr marL="0" marR="0" algn="ctr">
                        <a:lnSpc>
                          <a:spcPct val="100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9815" marR="69815" marT="0" marB="0"/>
                </a:tc>
                <a:tc>
                  <a:txBody>
                    <a:bodyPr/>
                    <a:lstStyle/>
                    <a:p>
                      <a:pPr marL="0" marR="0" algn="ctr">
                        <a:lnSpc>
                          <a:spcPct val="100000"/>
                        </a:lnSpc>
                        <a:spcBef>
                          <a:spcPts val="0"/>
                        </a:spcBef>
                        <a:spcAft>
                          <a:spcPts val="0"/>
                        </a:spcAft>
                      </a:pPr>
                      <a:r>
                        <a:rPr lang="en-ID" sz="1100" dirty="0">
                          <a:effectLst/>
                        </a:rPr>
                        <a:t> 12.02/</a:t>
                      </a:r>
                      <a:r>
                        <a:rPr lang="en-ID" sz="1100" dirty="0" err="1">
                          <a:effectLst/>
                        </a:rPr>
                        <a:t>Rabu</a:t>
                      </a:r>
                      <a:r>
                        <a:rPr lang="en-ID" sz="1100" dirty="0">
                          <a:effectLst/>
                        </a:rPr>
                        <a:t>/01/V/2019</a:t>
                      </a:r>
                      <a:endParaRPr lang="en-US" sz="1100" dirty="0">
                        <a:effectLst/>
                        <a:latin typeface="Calibri"/>
                        <a:ea typeface="Calibri"/>
                        <a:cs typeface="Times New Roman"/>
                      </a:endParaRPr>
                    </a:p>
                  </a:txBody>
                  <a:tcPr marL="69815" marR="69815" marT="0" marB="0"/>
                </a:tc>
              </a:tr>
              <a:tr h="439810">
                <a:tc>
                  <a:txBody>
                    <a:bodyPr/>
                    <a:lstStyle/>
                    <a:p>
                      <a:pPr marL="0" marR="0" algn="ctr">
                        <a:lnSpc>
                          <a:spcPct val="100000"/>
                        </a:lnSpc>
                        <a:spcBef>
                          <a:spcPts val="0"/>
                        </a:spcBef>
                        <a:spcAft>
                          <a:spcPts val="0"/>
                        </a:spcAft>
                      </a:pPr>
                      <a:r>
                        <a:rPr lang="en-US" sz="1100" dirty="0">
                          <a:effectLst/>
                        </a:rPr>
                        <a:t>4</a:t>
                      </a:r>
                      <a:endParaRPr lang="en-US" sz="1100" dirty="0">
                        <a:effectLst/>
                        <a:latin typeface="Calibri"/>
                        <a:ea typeface="Calibri"/>
                        <a:cs typeface="Times New Roman"/>
                      </a:endParaRPr>
                    </a:p>
                  </a:txBody>
                  <a:tcPr marL="69815" marR="69815" marT="0" marB="0" anchor="ctr"/>
                </a:tc>
                <a:tc>
                  <a:txBody>
                    <a:bodyPr/>
                    <a:lstStyle/>
                    <a:p>
                      <a:pPr marL="0" marR="0" algn="ctr">
                        <a:lnSpc>
                          <a:spcPct val="100000"/>
                        </a:lnSpc>
                        <a:spcBef>
                          <a:spcPts val="0"/>
                        </a:spcBef>
                        <a:spcAft>
                          <a:spcPts val="0"/>
                        </a:spcAft>
                      </a:pPr>
                      <a:r>
                        <a:rPr lang="en-US" sz="1100">
                          <a:effectLst/>
                        </a:rPr>
                        <a:t>SIGI</a:t>
                      </a:r>
                      <a:endParaRPr lang="en-US" sz="1100">
                        <a:effectLst/>
                        <a:latin typeface="Calibri"/>
                        <a:ea typeface="Calibri"/>
                        <a:cs typeface="Times New Roman"/>
                      </a:endParaRPr>
                    </a:p>
                  </a:txBody>
                  <a:tcPr marL="69815" marR="69815" marT="0" marB="0"/>
                </a:tc>
                <a:tc>
                  <a:txBody>
                    <a:bodyPr/>
                    <a:lstStyle/>
                    <a:p>
                      <a:pPr marL="0" marR="0" algn="ctr">
                        <a:lnSpc>
                          <a:spcPct val="100000"/>
                        </a:lnSpc>
                        <a:spcBef>
                          <a:spcPts val="0"/>
                        </a:spcBef>
                        <a:spcAft>
                          <a:spcPts val="0"/>
                        </a:spcAft>
                      </a:pPr>
                      <a:r>
                        <a:rPr lang="en-US" sz="1100">
                          <a:effectLst/>
                        </a:rPr>
                        <a:t>DPRD Kab</a:t>
                      </a:r>
                      <a:endParaRPr lang="en-US" sz="1100">
                        <a:effectLst/>
                        <a:latin typeface="Calibri"/>
                        <a:ea typeface="Calibri"/>
                        <a:cs typeface="Times New Roman"/>
                      </a:endParaRPr>
                    </a:p>
                  </a:txBody>
                  <a:tcPr marL="69815" marR="69815" marT="0" marB="0"/>
                </a:tc>
                <a:tc>
                  <a:txBody>
                    <a:bodyPr/>
                    <a:lstStyle/>
                    <a:p>
                      <a:pPr marL="0" marR="0" algn="ctr">
                        <a:lnSpc>
                          <a:spcPct val="100000"/>
                        </a:lnSpc>
                        <a:spcBef>
                          <a:spcPts val="0"/>
                        </a:spcBef>
                        <a:spcAft>
                          <a:spcPts val="0"/>
                        </a:spcAft>
                      </a:pPr>
                      <a:r>
                        <a:rPr lang="en-ID" sz="1100" dirty="0">
                          <a:effectLst/>
                        </a:rPr>
                        <a:t>PSI</a:t>
                      </a:r>
                      <a:endParaRPr lang="en-US" sz="1100" dirty="0">
                        <a:effectLst/>
                        <a:latin typeface="Calibri"/>
                        <a:ea typeface="Calibri"/>
                        <a:cs typeface="Times New Roman"/>
                      </a:endParaRPr>
                    </a:p>
                  </a:txBody>
                  <a:tcPr marL="69815" marR="69815" marT="0" marB="0" anchor="ctr"/>
                </a:tc>
                <a:tc>
                  <a:txBody>
                    <a:bodyPr/>
                    <a:lstStyle/>
                    <a:p>
                      <a:pPr marL="0" marR="0" algn="ctr">
                        <a:lnSpc>
                          <a:spcPct val="100000"/>
                        </a:lnSpc>
                        <a:spcBef>
                          <a:spcPts val="0"/>
                        </a:spcBef>
                        <a:spcAft>
                          <a:spcPts val="0"/>
                        </a:spcAft>
                      </a:pPr>
                      <a:r>
                        <a:rPr lang="en-ID" sz="1100" dirty="0" err="1">
                          <a:effectLst/>
                        </a:rPr>
                        <a:t>Menyerahkan</a:t>
                      </a:r>
                      <a:endParaRPr lang="en-US" sz="1100" dirty="0">
                        <a:effectLst/>
                        <a:latin typeface="Calibri"/>
                        <a:ea typeface="Calibri"/>
                        <a:cs typeface="Times New Roman"/>
                      </a:endParaRPr>
                    </a:p>
                  </a:txBody>
                  <a:tcPr marL="69815" marR="69815" marT="0" marB="0" anchor="ctr"/>
                </a:tc>
                <a:tc>
                  <a:txBody>
                    <a:bodyPr/>
                    <a:lstStyle/>
                    <a:p>
                      <a:pPr marL="0" marR="0" algn="ctr">
                        <a:lnSpc>
                          <a:spcPct val="100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9815" marR="69815" marT="0" marB="0" anchor="ctr"/>
                </a:tc>
                <a:tc>
                  <a:txBody>
                    <a:bodyPr/>
                    <a:lstStyle/>
                    <a:p>
                      <a:pPr marL="0" marR="0" algn="ctr">
                        <a:lnSpc>
                          <a:spcPct val="100000"/>
                        </a:lnSpc>
                        <a:spcBef>
                          <a:spcPts val="0"/>
                        </a:spcBef>
                        <a:spcAft>
                          <a:spcPts val="0"/>
                        </a:spcAft>
                      </a:pPr>
                      <a:r>
                        <a:rPr lang="en-ID" sz="1100" dirty="0" err="1">
                          <a:effectLst/>
                        </a:rPr>
                        <a:t>Tepat</a:t>
                      </a:r>
                      <a:endParaRPr lang="en-US" sz="1100" dirty="0">
                        <a:effectLst/>
                        <a:latin typeface="Calibri"/>
                        <a:ea typeface="Calibri"/>
                        <a:cs typeface="Times New Roman"/>
                      </a:endParaRPr>
                    </a:p>
                  </a:txBody>
                  <a:tcPr marL="69815" marR="69815" marT="0" marB="0"/>
                </a:tc>
                <a:tc>
                  <a:txBody>
                    <a:bodyPr/>
                    <a:lstStyle/>
                    <a:p>
                      <a:pPr marL="0" marR="0" algn="ctr">
                        <a:lnSpc>
                          <a:spcPct val="100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9815" marR="69815" marT="0" marB="0"/>
                </a:tc>
                <a:tc>
                  <a:txBody>
                    <a:bodyPr/>
                    <a:lstStyle/>
                    <a:p>
                      <a:pPr marL="0" marR="0" algn="ctr">
                        <a:lnSpc>
                          <a:spcPct val="100000"/>
                        </a:lnSpc>
                        <a:spcBef>
                          <a:spcPts val="0"/>
                        </a:spcBef>
                        <a:spcAft>
                          <a:spcPts val="0"/>
                        </a:spcAft>
                      </a:pPr>
                      <a:r>
                        <a:rPr lang="en-ID" sz="1100" dirty="0">
                          <a:effectLst/>
                        </a:rPr>
                        <a:t> 14.01/</a:t>
                      </a:r>
                      <a:r>
                        <a:rPr lang="en-ID" sz="1100" dirty="0" err="1">
                          <a:effectLst/>
                        </a:rPr>
                        <a:t>Rabu</a:t>
                      </a:r>
                      <a:r>
                        <a:rPr lang="en-ID" sz="1100" dirty="0">
                          <a:effectLst/>
                        </a:rPr>
                        <a:t>/01/V/2019</a:t>
                      </a:r>
                      <a:endParaRPr lang="en-US" sz="1100" dirty="0">
                        <a:effectLst/>
                        <a:latin typeface="Calibri"/>
                        <a:ea typeface="Calibri"/>
                        <a:cs typeface="Times New Roman"/>
                      </a:endParaRPr>
                    </a:p>
                  </a:txBody>
                  <a:tcPr marL="69815" marR="69815" marT="0" marB="0"/>
                </a:tc>
              </a:tr>
              <a:tr h="293207">
                <a:tc>
                  <a:txBody>
                    <a:bodyPr/>
                    <a:lstStyle/>
                    <a:p>
                      <a:pPr marL="0" marR="0" algn="ctr">
                        <a:lnSpc>
                          <a:spcPct val="100000"/>
                        </a:lnSpc>
                        <a:spcBef>
                          <a:spcPts val="0"/>
                        </a:spcBef>
                        <a:spcAft>
                          <a:spcPts val="0"/>
                        </a:spcAft>
                      </a:pPr>
                      <a:r>
                        <a:rPr lang="en-US" sz="1100" dirty="0">
                          <a:effectLst/>
                        </a:rPr>
                        <a:t>5</a:t>
                      </a:r>
                      <a:endParaRPr lang="en-US" sz="1100" dirty="0">
                        <a:effectLst/>
                        <a:latin typeface="Calibri"/>
                        <a:ea typeface="Calibri"/>
                        <a:cs typeface="Times New Roman"/>
                      </a:endParaRPr>
                    </a:p>
                  </a:txBody>
                  <a:tcPr marL="69815" marR="69815" marT="0" marB="0" anchor="ctr"/>
                </a:tc>
                <a:tc>
                  <a:txBody>
                    <a:bodyPr/>
                    <a:lstStyle/>
                    <a:p>
                      <a:pPr marL="0" marR="0" algn="ctr">
                        <a:lnSpc>
                          <a:spcPct val="100000"/>
                        </a:lnSpc>
                        <a:spcBef>
                          <a:spcPts val="0"/>
                        </a:spcBef>
                        <a:spcAft>
                          <a:spcPts val="0"/>
                        </a:spcAft>
                      </a:pPr>
                      <a:r>
                        <a:rPr lang="en-US" sz="1100" dirty="0">
                          <a:effectLst/>
                        </a:rPr>
                        <a:t>SIGI</a:t>
                      </a:r>
                      <a:endParaRPr lang="en-US" sz="1100" dirty="0">
                        <a:effectLst/>
                        <a:latin typeface="Calibri"/>
                        <a:ea typeface="Calibri"/>
                        <a:cs typeface="Times New Roman"/>
                      </a:endParaRPr>
                    </a:p>
                  </a:txBody>
                  <a:tcPr marL="69815" marR="69815" marT="0" marB="0"/>
                </a:tc>
                <a:tc>
                  <a:txBody>
                    <a:bodyPr/>
                    <a:lstStyle/>
                    <a:p>
                      <a:pPr marL="0" marR="0" algn="ctr">
                        <a:lnSpc>
                          <a:spcPct val="100000"/>
                        </a:lnSpc>
                        <a:spcBef>
                          <a:spcPts val="0"/>
                        </a:spcBef>
                        <a:spcAft>
                          <a:spcPts val="0"/>
                        </a:spcAft>
                      </a:pPr>
                      <a:r>
                        <a:rPr lang="en-US" sz="1100" dirty="0">
                          <a:effectLst/>
                        </a:rPr>
                        <a:t>DPRD </a:t>
                      </a:r>
                      <a:r>
                        <a:rPr lang="en-US" sz="1100" dirty="0" err="1">
                          <a:effectLst/>
                        </a:rPr>
                        <a:t>Kab</a:t>
                      </a:r>
                      <a:endParaRPr lang="en-US" sz="1100" dirty="0">
                        <a:effectLst/>
                        <a:latin typeface="Calibri"/>
                        <a:ea typeface="Calibri"/>
                        <a:cs typeface="Times New Roman"/>
                      </a:endParaRPr>
                    </a:p>
                  </a:txBody>
                  <a:tcPr marL="69815" marR="69815" marT="0" marB="0"/>
                </a:tc>
                <a:tc>
                  <a:txBody>
                    <a:bodyPr/>
                    <a:lstStyle/>
                    <a:p>
                      <a:pPr marL="0" marR="0" algn="ctr">
                        <a:lnSpc>
                          <a:spcPct val="100000"/>
                        </a:lnSpc>
                        <a:spcBef>
                          <a:spcPts val="0"/>
                        </a:spcBef>
                        <a:spcAft>
                          <a:spcPts val="0"/>
                        </a:spcAft>
                      </a:pPr>
                      <a:r>
                        <a:rPr lang="en-ID" sz="1100" dirty="0">
                          <a:effectLst/>
                        </a:rPr>
                        <a:t>GERINDRA</a:t>
                      </a:r>
                      <a:endParaRPr lang="en-US" sz="1100" dirty="0">
                        <a:effectLst/>
                        <a:latin typeface="Calibri"/>
                        <a:ea typeface="Calibri"/>
                        <a:cs typeface="Times New Roman"/>
                      </a:endParaRPr>
                    </a:p>
                  </a:txBody>
                  <a:tcPr marL="69815" marR="69815" marT="0" marB="0" anchor="ctr"/>
                </a:tc>
                <a:tc>
                  <a:txBody>
                    <a:bodyPr/>
                    <a:lstStyle/>
                    <a:p>
                      <a:pPr marL="0" marR="0" algn="ctr">
                        <a:lnSpc>
                          <a:spcPct val="100000"/>
                        </a:lnSpc>
                        <a:spcBef>
                          <a:spcPts val="0"/>
                        </a:spcBef>
                        <a:spcAft>
                          <a:spcPts val="0"/>
                        </a:spcAft>
                      </a:pPr>
                      <a:r>
                        <a:rPr lang="en-ID" sz="1100" dirty="0" err="1">
                          <a:effectLst/>
                        </a:rPr>
                        <a:t>Menyerahkan</a:t>
                      </a:r>
                      <a:endParaRPr lang="en-US" sz="1100" dirty="0">
                        <a:effectLst/>
                        <a:latin typeface="Calibri"/>
                        <a:ea typeface="Calibri"/>
                        <a:cs typeface="Times New Roman"/>
                      </a:endParaRPr>
                    </a:p>
                  </a:txBody>
                  <a:tcPr marL="69815" marR="69815" marT="0" marB="0" anchor="ctr"/>
                </a:tc>
                <a:tc>
                  <a:txBody>
                    <a:bodyPr/>
                    <a:lstStyle/>
                    <a:p>
                      <a:pPr marL="0" marR="0" algn="ctr">
                        <a:lnSpc>
                          <a:spcPct val="100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9815" marR="69815" marT="0" marB="0" anchor="ctr"/>
                </a:tc>
                <a:tc>
                  <a:txBody>
                    <a:bodyPr/>
                    <a:lstStyle/>
                    <a:p>
                      <a:pPr marL="0" marR="0" algn="ctr">
                        <a:lnSpc>
                          <a:spcPct val="100000"/>
                        </a:lnSpc>
                        <a:spcBef>
                          <a:spcPts val="0"/>
                        </a:spcBef>
                        <a:spcAft>
                          <a:spcPts val="0"/>
                        </a:spcAft>
                      </a:pPr>
                      <a:r>
                        <a:rPr lang="en-ID" sz="1100" dirty="0" err="1">
                          <a:effectLst/>
                        </a:rPr>
                        <a:t>Tepat</a:t>
                      </a:r>
                      <a:endParaRPr lang="en-US" sz="1100" dirty="0">
                        <a:effectLst/>
                        <a:latin typeface="Calibri"/>
                        <a:ea typeface="Calibri"/>
                        <a:cs typeface="Times New Roman"/>
                      </a:endParaRPr>
                    </a:p>
                  </a:txBody>
                  <a:tcPr marL="69815" marR="69815" marT="0" marB="0"/>
                </a:tc>
                <a:tc>
                  <a:txBody>
                    <a:bodyPr/>
                    <a:lstStyle/>
                    <a:p>
                      <a:pPr marL="0" marR="0" algn="ctr">
                        <a:lnSpc>
                          <a:spcPct val="100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9815" marR="69815" marT="0" marB="0"/>
                </a:tc>
                <a:tc>
                  <a:txBody>
                    <a:bodyPr/>
                    <a:lstStyle/>
                    <a:p>
                      <a:pPr marL="0" marR="0" algn="ctr">
                        <a:lnSpc>
                          <a:spcPct val="100000"/>
                        </a:lnSpc>
                        <a:spcBef>
                          <a:spcPts val="0"/>
                        </a:spcBef>
                        <a:spcAft>
                          <a:spcPts val="0"/>
                        </a:spcAft>
                      </a:pPr>
                      <a:r>
                        <a:rPr lang="en-ID" sz="1100" dirty="0">
                          <a:effectLst/>
                        </a:rPr>
                        <a:t> 15.28/</a:t>
                      </a:r>
                      <a:r>
                        <a:rPr lang="en-ID" sz="1100" dirty="0" err="1">
                          <a:effectLst/>
                        </a:rPr>
                        <a:t>Rabu</a:t>
                      </a:r>
                      <a:r>
                        <a:rPr lang="en-ID" sz="1100" dirty="0">
                          <a:effectLst/>
                        </a:rPr>
                        <a:t>/01/V/2019</a:t>
                      </a:r>
                      <a:endParaRPr lang="en-US" sz="1100" dirty="0">
                        <a:effectLst/>
                        <a:latin typeface="Calibri"/>
                        <a:ea typeface="Calibri"/>
                        <a:cs typeface="Times New Roman"/>
                      </a:endParaRPr>
                    </a:p>
                  </a:txBody>
                  <a:tcPr marL="69815" marR="69815" marT="0" marB="0"/>
                </a:tc>
              </a:tr>
              <a:tr h="293207">
                <a:tc>
                  <a:txBody>
                    <a:bodyPr/>
                    <a:lstStyle/>
                    <a:p>
                      <a:pPr marL="0" marR="0" algn="ctr">
                        <a:lnSpc>
                          <a:spcPct val="100000"/>
                        </a:lnSpc>
                        <a:spcBef>
                          <a:spcPts val="0"/>
                        </a:spcBef>
                        <a:spcAft>
                          <a:spcPts val="0"/>
                        </a:spcAft>
                      </a:pPr>
                      <a:r>
                        <a:rPr lang="en-US" sz="1100" dirty="0">
                          <a:effectLst/>
                        </a:rPr>
                        <a:t>6</a:t>
                      </a:r>
                      <a:endParaRPr lang="en-US" sz="1100" dirty="0">
                        <a:effectLst/>
                        <a:latin typeface="Calibri"/>
                        <a:ea typeface="Calibri"/>
                        <a:cs typeface="Times New Roman"/>
                      </a:endParaRPr>
                    </a:p>
                  </a:txBody>
                  <a:tcPr marL="69815" marR="69815" marT="0" marB="0" anchor="ctr"/>
                </a:tc>
                <a:tc>
                  <a:txBody>
                    <a:bodyPr/>
                    <a:lstStyle/>
                    <a:p>
                      <a:pPr marL="0" marR="0" algn="ctr">
                        <a:lnSpc>
                          <a:spcPct val="100000"/>
                        </a:lnSpc>
                        <a:spcBef>
                          <a:spcPts val="0"/>
                        </a:spcBef>
                        <a:spcAft>
                          <a:spcPts val="0"/>
                        </a:spcAft>
                      </a:pPr>
                      <a:r>
                        <a:rPr lang="en-US" sz="1100">
                          <a:effectLst/>
                        </a:rPr>
                        <a:t>SIGI</a:t>
                      </a:r>
                      <a:endParaRPr lang="en-US" sz="1100">
                        <a:effectLst/>
                        <a:latin typeface="Calibri"/>
                        <a:ea typeface="Calibri"/>
                        <a:cs typeface="Times New Roman"/>
                      </a:endParaRPr>
                    </a:p>
                  </a:txBody>
                  <a:tcPr marL="69815" marR="69815" marT="0" marB="0"/>
                </a:tc>
                <a:tc>
                  <a:txBody>
                    <a:bodyPr/>
                    <a:lstStyle/>
                    <a:p>
                      <a:pPr marL="0" marR="0" algn="ctr">
                        <a:lnSpc>
                          <a:spcPct val="100000"/>
                        </a:lnSpc>
                        <a:spcBef>
                          <a:spcPts val="0"/>
                        </a:spcBef>
                        <a:spcAft>
                          <a:spcPts val="0"/>
                        </a:spcAft>
                      </a:pPr>
                      <a:r>
                        <a:rPr lang="en-US" sz="1100">
                          <a:effectLst/>
                        </a:rPr>
                        <a:t>DPRD Kab</a:t>
                      </a:r>
                      <a:endParaRPr lang="en-US" sz="1100">
                        <a:effectLst/>
                        <a:latin typeface="Calibri"/>
                        <a:ea typeface="Calibri"/>
                        <a:cs typeface="Times New Roman"/>
                      </a:endParaRPr>
                    </a:p>
                  </a:txBody>
                  <a:tcPr marL="69815" marR="69815" marT="0" marB="0"/>
                </a:tc>
                <a:tc>
                  <a:txBody>
                    <a:bodyPr/>
                    <a:lstStyle/>
                    <a:p>
                      <a:pPr marL="0" marR="0" algn="ctr">
                        <a:lnSpc>
                          <a:spcPct val="100000"/>
                        </a:lnSpc>
                        <a:spcBef>
                          <a:spcPts val="0"/>
                        </a:spcBef>
                        <a:spcAft>
                          <a:spcPts val="0"/>
                        </a:spcAft>
                      </a:pPr>
                      <a:r>
                        <a:rPr lang="en-ID" sz="1100">
                          <a:effectLst/>
                        </a:rPr>
                        <a:t>PKPI</a:t>
                      </a:r>
                      <a:endParaRPr lang="en-US" sz="1100">
                        <a:effectLst/>
                        <a:latin typeface="Calibri"/>
                        <a:ea typeface="Calibri"/>
                        <a:cs typeface="Times New Roman"/>
                      </a:endParaRPr>
                    </a:p>
                  </a:txBody>
                  <a:tcPr marL="69815" marR="69815" marT="0" marB="0" anchor="ctr"/>
                </a:tc>
                <a:tc>
                  <a:txBody>
                    <a:bodyPr/>
                    <a:lstStyle/>
                    <a:p>
                      <a:pPr marL="0" marR="0" algn="ctr">
                        <a:lnSpc>
                          <a:spcPct val="100000"/>
                        </a:lnSpc>
                        <a:spcBef>
                          <a:spcPts val="0"/>
                        </a:spcBef>
                        <a:spcAft>
                          <a:spcPts val="0"/>
                        </a:spcAft>
                      </a:pPr>
                      <a:r>
                        <a:rPr lang="en-ID" sz="1100">
                          <a:effectLst/>
                        </a:rPr>
                        <a:t>Menyerahkan</a:t>
                      </a:r>
                      <a:endParaRPr lang="en-US" sz="1100">
                        <a:effectLst/>
                        <a:latin typeface="Calibri"/>
                        <a:ea typeface="Calibri"/>
                        <a:cs typeface="Times New Roman"/>
                      </a:endParaRPr>
                    </a:p>
                  </a:txBody>
                  <a:tcPr marL="69815" marR="69815" marT="0" marB="0" anchor="ctr"/>
                </a:tc>
                <a:tc>
                  <a:txBody>
                    <a:bodyPr/>
                    <a:lstStyle/>
                    <a:p>
                      <a:pPr marL="0" marR="0" algn="ctr">
                        <a:lnSpc>
                          <a:spcPct val="100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9815" marR="69815" marT="0" marB="0" anchor="ctr"/>
                </a:tc>
                <a:tc>
                  <a:txBody>
                    <a:bodyPr/>
                    <a:lstStyle/>
                    <a:p>
                      <a:pPr marL="0" marR="0" algn="ctr">
                        <a:lnSpc>
                          <a:spcPct val="100000"/>
                        </a:lnSpc>
                        <a:spcBef>
                          <a:spcPts val="0"/>
                        </a:spcBef>
                        <a:spcAft>
                          <a:spcPts val="0"/>
                        </a:spcAft>
                      </a:pPr>
                      <a:r>
                        <a:rPr lang="en-ID" sz="1100" dirty="0" err="1">
                          <a:effectLst/>
                        </a:rPr>
                        <a:t>Tepat</a:t>
                      </a:r>
                      <a:endParaRPr lang="en-US" sz="1100" dirty="0">
                        <a:effectLst/>
                        <a:latin typeface="Calibri"/>
                        <a:ea typeface="Calibri"/>
                        <a:cs typeface="Times New Roman"/>
                      </a:endParaRPr>
                    </a:p>
                  </a:txBody>
                  <a:tcPr marL="69815" marR="69815" marT="0" marB="0"/>
                </a:tc>
                <a:tc>
                  <a:txBody>
                    <a:bodyPr/>
                    <a:lstStyle/>
                    <a:p>
                      <a:pPr marL="0" marR="0" algn="ctr">
                        <a:lnSpc>
                          <a:spcPct val="100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9815" marR="69815" marT="0" marB="0"/>
                </a:tc>
                <a:tc>
                  <a:txBody>
                    <a:bodyPr/>
                    <a:lstStyle/>
                    <a:p>
                      <a:pPr marL="0" marR="0" algn="ctr">
                        <a:lnSpc>
                          <a:spcPct val="100000"/>
                        </a:lnSpc>
                        <a:spcBef>
                          <a:spcPts val="0"/>
                        </a:spcBef>
                        <a:spcAft>
                          <a:spcPts val="0"/>
                        </a:spcAft>
                      </a:pPr>
                      <a:r>
                        <a:rPr lang="en-ID" sz="1100" dirty="0">
                          <a:effectLst/>
                        </a:rPr>
                        <a:t>15.34 /</a:t>
                      </a:r>
                      <a:r>
                        <a:rPr lang="en-ID" sz="1100" dirty="0" err="1">
                          <a:effectLst/>
                        </a:rPr>
                        <a:t>Rabu</a:t>
                      </a:r>
                      <a:r>
                        <a:rPr lang="en-ID" sz="1100" dirty="0">
                          <a:effectLst/>
                        </a:rPr>
                        <a:t>/01/V/2019</a:t>
                      </a:r>
                      <a:endParaRPr lang="en-US" sz="1100" dirty="0">
                        <a:effectLst/>
                        <a:latin typeface="Calibri"/>
                        <a:ea typeface="Calibri"/>
                        <a:cs typeface="Times New Roman"/>
                      </a:endParaRPr>
                    </a:p>
                  </a:txBody>
                  <a:tcPr marL="69815" marR="69815" marT="0" marB="0"/>
                </a:tc>
              </a:tr>
              <a:tr h="366509">
                <a:tc>
                  <a:txBody>
                    <a:bodyPr/>
                    <a:lstStyle/>
                    <a:p>
                      <a:pPr marL="0" marR="0" algn="ctr">
                        <a:lnSpc>
                          <a:spcPct val="100000"/>
                        </a:lnSpc>
                        <a:spcBef>
                          <a:spcPts val="0"/>
                        </a:spcBef>
                        <a:spcAft>
                          <a:spcPts val="0"/>
                        </a:spcAft>
                      </a:pPr>
                      <a:r>
                        <a:rPr lang="en-US" sz="1100" dirty="0">
                          <a:effectLst/>
                        </a:rPr>
                        <a:t>7</a:t>
                      </a:r>
                      <a:endParaRPr lang="en-US" sz="1100" dirty="0">
                        <a:effectLst/>
                        <a:latin typeface="Calibri"/>
                        <a:ea typeface="Calibri"/>
                        <a:cs typeface="Times New Roman"/>
                      </a:endParaRPr>
                    </a:p>
                  </a:txBody>
                  <a:tcPr marL="69815" marR="69815" marT="0" marB="0" anchor="ctr"/>
                </a:tc>
                <a:tc>
                  <a:txBody>
                    <a:bodyPr/>
                    <a:lstStyle/>
                    <a:p>
                      <a:pPr marL="0" marR="0" algn="ctr">
                        <a:lnSpc>
                          <a:spcPct val="100000"/>
                        </a:lnSpc>
                        <a:spcBef>
                          <a:spcPts val="0"/>
                        </a:spcBef>
                        <a:spcAft>
                          <a:spcPts val="0"/>
                        </a:spcAft>
                      </a:pPr>
                      <a:r>
                        <a:rPr lang="en-US" sz="1100">
                          <a:effectLst/>
                        </a:rPr>
                        <a:t>SIGI</a:t>
                      </a:r>
                      <a:endParaRPr lang="en-US" sz="1100">
                        <a:effectLst/>
                        <a:latin typeface="Calibri"/>
                        <a:ea typeface="Calibri"/>
                        <a:cs typeface="Times New Roman"/>
                      </a:endParaRPr>
                    </a:p>
                  </a:txBody>
                  <a:tcPr marL="69815" marR="69815" marT="0" marB="0"/>
                </a:tc>
                <a:tc>
                  <a:txBody>
                    <a:bodyPr/>
                    <a:lstStyle/>
                    <a:p>
                      <a:pPr marL="0" marR="0" algn="ctr">
                        <a:lnSpc>
                          <a:spcPct val="100000"/>
                        </a:lnSpc>
                        <a:spcBef>
                          <a:spcPts val="0"/>
                        </a:spcBef>
                        <a:spcAft>
                          <a:spcPts val="0"/>
                        </a:spcAft>
                      </a:pPr>
                      <a:r>
                        <a:rPr lang="en-US" sz="1100">
                          <a:effectLst/>
                        </a:rPr>
                        <a:t>DPRD Kab</a:t>
                      </a:r>
                      <a:endParaRPr lang="en-US" sz="1100">
                        <a:effectLst/>
                        <a:latin typeface="Calibri"/>
                        <a:ea typeface="Calibri"/>
                        <a:cs typeface="Times New Roman"/>
                      </a:endParaRPr>
                    </a:p>
                  </a:txBody>
                  <a:tcPr marL="69815" marR="69815" marT="0" marB="0"/>
                </a:tc>
                <a:tc>
                  <a:txBody>
                    <a:bodyPr/>
                    <a:lstStyle/>
                    <a:p>
                      <a:pPr marL="0" marR="0" algn="ctr">
                        <a:lnSpc>
                          <a:spcPct val="100000"/>
                        </a:lnSpc>
                        <a:spcBef>
                          <a:spcPts val="0"/>
                        </a:spcBef>
                        <a:spcAft>
                          <a:spcPts val="0"/>
                        </a:spcAft>
                      </a:pPr>
                      <a:r>
                        <a:rPr lang="en-ID" sz="1100">
                          <a:effectLst/>
                        </a:rPr>
                        <a:t>PKB</a:t>
                      </a:r>
                      <a:endParaRPr lang="en-US" sz="1100">
                        <a:effectLst/>
                        <a:latin typeface="Calibri"/>
                        <a:ea typeface="Calibri"/>
                        <a:cs typeface="Times New Roman"/>
                      </a:endParaRPr>
                    </a:p>
                  </a:txBody>
                  <a:tcPr marL="69815" marR="69815" marT="0" marB="0" anchor="ctr"/>
                </a:tc>
                <a:tc>
                  <a:txBody>
                    <a:bodyPr/>
                    <a:lstStyle/>
                    <a:p>
                      <a:pPr marL="0" marR="0" algn="ctr">
                        <a:lnSpc>
                          <a:spcPct val="100000"/>
                        </a:lnSpc>
                        <a:spcBef>
                          <a:spcPts val="0"/>
                        </a:spcBef>
                        <a:spcAft>
                          <a:spcPts val="0"/>
                        </a:spcAft>
                      </a:pPr>
                      <a:r>
                        <a:rPr lang="en-ID" sz="1100">
                          <a:effectLst/>
                        </a:rPr>
                        <a:t>Menyerahkan</a:t>
                      </a:r>
                      <a:endParaRPr lang="en-US" sz="1100">
                        <a:effectLst/>
                        <a:latin typeface="Calibri"/>
                        <a:ea typeface="Calibri"/>
                        <a:cs typeface="Times New Roman"/>
                      </a:endParaRPr>
                    </a:p>
                  </a:txBody>
                  <a:tcPr marL="69815" marR="69815" marT="0" marB="0" anchor="ctr"/>
                </a:tc>
                <a:tc>
                  <a:txBody>
                    <a:bodyPr/>
                    <a:lstStyle/>
                    <a:p>
                      <a:pPr marL="0" marR="0" algn="ctr">
                        <a:lnSpc>
                          <a:spcPct val="100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9815" marR="69815" marT="0" marB="0" anchor="ctr"/>
                </a:tc>
                <a:tc>
                  <a:txBody>
                    <a:bodyPr/>
                    <a:lstStyle/>
                    <a:p>
                      <a:pPr marL="0" marR="0" algn="ctr">
                        <a:lnSpc>
                          <a:spcPct val="100000"/>
                        </a:lnSpc>
                        <a:spcBef>
                          <a:spcPts val="0"/>
                        </a:spcBef>
                        <a:spcAft>
                          <a:spcPts val="0"/>
                        </a:spcAft>
                      </a:pPr>
                      <a:r>
                        <a:rPr lang="en-ID" sz="1100" dirty="0" err="1">
                          <a:effectLst/>
                        </a:rPr>
                        <a:t>Tepat</a:t>
                      </a:r>
                      <a:endParaRPr lang="en-US" sz="1100" dirty="0">
                        <a:effectLst/>
                        <a:latin typeface="Calibri"/>
                        <a:ea typeface="Calibri"/>
                        <a:cs typeface="Times New Roman"/>
                      </a:endParaRPr>
                    </a:p>
                  </a:txBody>
                  <a:tcPr marL="69815" marR="69815" marT="0" marB="0"/>
                </a:tc>
                <a:tc>
                  <a:txBody>
                    <a:bodyPr/>
                    <a:lstStyle/>
                    <a:p>
                      <a:pPr marL="0" marR="0" algn="ctr">
                        <a:lnSpc>
                          <a:spcPct val="100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9815" marR="69815" marT="0" marB="0"/>
                </a:tc>
                <a:tc>
                  <a:txBody>
                    <a:bodyPr/>
                    <a:lstStyle/>
                    <a:p>
                      <a:pPr marL="0" marR="0" algn="ctr">
                        <a:lnSpc>
                          <a:spcPct val="100000"/>
                        </a:lnSpc>
                        <a:spcBef>
                          <a:spcPts val="0"/>
                        </a:spcBef>
                        <a:spcAft>
                          <a:spcPts val="0"/>
                        </a:spcAft>
                      </a:pPr>
                      <a:r>
                        <a:rPr lang="en-ID" sz="1100" dirty="0">
                          <a:effectLst/>
                        </a:rPr>
                        <a:t>11.41 /</a:t>
                      </a:r>
                      <a:r>
                        <a:rPr lang="en-ID" sz="1100" dirty="0" err="1">
                          <a:effectLst/>
                        </a:rPr>
                        <a:t>Rabu</a:t>
                      </a:r>
                      <a:r>
                        <a:rPr lang="en-ID" sz="1100" dirty="0">
                          <a:effectLst/>
                        </a:rPr>
                        <a:t>/01/V/2019</a:t>
                      </a:r>
                      <a:endParaRPr lang="en-US" sz="1100" dirty="0">
                        <a:effectLst/>
                        <a:latin typeface="Calibri"/>
                        <a:ea typeface="Calibri"/>
                        <a:cs typeface="Times New Roman"/>
                      </a:endParaRPr>
                    </a:p>
                  </a:txBody>
                  <a:tcPr marL="69815" marR="69815" marT="0" marB="0"/>
                </a:tc>
              </a:tr>
              <a:tr h="293207">
                <a:tc>
                  <a:txBody>
                    <a:bodyPr/>
                    <a:lstStyle/>
                    <a:p>
                      <a:pPr marL="0" marR="0" algn="ctr">
                        <a:lnSpc>
                          <a:spcPct val="100000"/>
                        </a:lnSpc>
                        <a:spcBef>
                          <a:spcPts val="0"/>
                        </a:spcBef>
                        <a:spcAft>
                          <a:spcPts val="0"/>
                        </a:spcAft>
                      </a:pPr>
                      <a:r>
                        <a:rPr lang="en-US" sz="1100" dirty="0">
                          <a:effectLst/>
                        </a:rPr>
                        <a:t>8</a:t>
                      </a:r>
                      <a:endParaRPr lang="en-US" sz="1100" dirty="0">
                        <a:effectLst/>
                        <a:latin typeface="Calibri"/>
                        <a:ea typeface="Calibri"/>
                        <a:cs typeface="Times New Roman"/>
                      </a:endParaRPr>
                    </a:p>
                  </a:txBody>
                  <a:tcPr marL="69815" marR="69815" marT="0" marB="0" anchor="ctr"/>
                </a:tc>
                <a:tc>
                  <a:txBody>
                    <a:bodyPr/>
                    <a:lstStyle/>
                    <a:p>
                      <a:pPr marL="0" marR="0" algn="ctr">
                        <a:lnSpc>
                          <a:spcPct val="100000"/>
                        </a:lnSpc>
                        <a:spcBef>
                          <a:spcPts val="0"/>
                        </a:spcBef>
                        <a:spcAft>
                          <a:spcPts val="0"/>
                        </a:spcAft>
                      </a:pPr>
                      <a:r>
                        <a:rPr lang="en-US" sz="1100">
                          <a:effectLst/>
                        </a:rPr>
                        <a:t>SIGI</a:t>
                      </a:r>
                      <a:endParaRPr lang="en-US" sz="1100">
                        <a:effectLst/>
                        <a:latin typeface="Calibri"/>
                        <a:ea typeface="Calibri"/>
                        <a:cs typeface="Times New Roman"/>
                      </a:endParaRPr>
                    </a:p>
                  </a:txBody>
                  <a:tcPr marL="69815" marR="69815" marT="0" marB="0"/>
                </a:tc>
                <a:tc>
                  <a:txBody>
                    <a:bodyPr/>
                    <a:lstStyle/>
                    <a:p>
                      <a:pPr marL="0" marR="0" algn="ctr">
                        <a:lnSpc>
                          <a:spcPct val="100000"/>
                        </a:lnSpc>
                        <a:spcBef>
                          <a:spcPts val="0"/>
                        </a:spcBef>
                        <a:spcAft>
                          <a:spcPts val="0"/>
                        </a:spcAft>
                      </a:pPr>
                      <a:r>
                        <a:rPr lang="en-US" sz="1100">
                          <a:effectLst/>
                        </a:rPr>
                        <a:t>DPRD Kab</a:t>
                      </a:r>
                      <a:endParaRPr lang="en-US" sz="1100">
                        <a:effectLst/>
                        <a:latin typeface="Calibri"/>
                        <a:ea typeface="Calibri"/>
                        <a:cs typeface="Times New Roman"/>
                      </a:endParaRPr>
                    </a:p>
                  </a:txBody>
                  <a:tcPr marL="69815" marR="69815" marT="0" marB="0"/>
                </a:tc>
                <a:tc>
                  <a:txBody>
                    <a:bodyPr/>
                    <a:lstStyle/>
                    <a:p>
                      <a:pPr marL="0" marR="0" algn="ctr">
                        <a:lnSpc>
                          <a:spcPct val="100000"/>
                        </a:lnSpc>
                        <a:spcBef>
                          <a:spcPts val="0"/>
                        </a:spcBef>
                        <a:spcAft>
                          <a:spcPts val="0"/>
                        </a:spcAft>
                      </a:pPr>
                      <a:r>
                        <a:rPr lang="en-ID" sz="1100">
                          <a:effectLst/>
                        </a:rPr>
                        <a:t>PBB</a:t>
                      </a:r>
                      <a:endParaRPr lang="en-US" sz="1100">
                        <a:effectLst/>
                        <a:latin typeface="Calibri"/>
                        <a:ea typeface="Calibri"/>
                        <a:cs typeface="Times New Roman"/>
                      </a:endParaRPr>
                    </a:p>
                  </a:txBody>
                  <a:tcPr marL="69815" marR="69815" marT="0" marB="0" anchor="ctr"/>
                </a:tc>
                <a:tc>
                  <a:txBody>
                    <a:bodyPr/>
                    <a:lstStyle/>
                    <a:p>
                      <a:pPr marL="0" marR="0" algn="ctr">
                        <a:lnSpc>
                          <a:spcPct val="100000"/>
                        </a:lnSpc>
                        <a:spcBef>
                          <a:spcPts val="0"/>
                        </a:spcBef>
                        <a:spcAft>
                          <a:spcPts val="0"/>
                        </a:spcAft>
                      </a:pPr>
                      <a:r>
                        <a:rPr lang="en-ID" sz="1100">
                          <a:effectLst/>
                        </a:rPr>
                        <a:t>Menyerahkan</a:t>
                      </a:r>
                      <a:endParaRPr lang="en-US" sz="1100">
                        <a:effectLst/>
                        <a:latin typeface="Calibri"/>
                        <a:ea typeface="Calibri"/>
                        <a:cs typeface="Times New Roman"/>
                      </a:endParaRPr>
                    </a:p>
                  </a:txBody>
                  <a:tcPr marL="69815" marR="69815" marT="0" marB="0" anchor="ctr"/>
                </a:tc>
                <a:tc>
                  <a:txBody>
                    <a:bodyPr/>
                    <a:lstStyle/>
                    <a:p>
                      <a:pPr marL="0" marR="0" algn="ctr">
                        <a:lnSpc>
                          <a:spcPct val="100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9815" marR="69815" marT="0" marB="0" anchor="ctr"/>
                </a:tc>
                <a:tc>
                  <a:txBody>
                    <a:bodyPr/>
                    <a:lstStyle/>
                    <a:p>
                      <a:pPr marL="0" marR="0" algn="ctr">
                        <a:lnSpc>
                          <a:spcPct val="100000"/>
                        </a:lnSpc>
                        <a:spcBef>
                          <a:spcPts val="0"/>
                        </a:spcBef>
                        <a:spcAft>
                          <a:spcPts val="0"/>
                        </a:spcAft>
                      </a:pPr>
                      <a:r>
                        <a:rPr lang="en-ID" sz="1100" dirty="0" err="1">
                          <a:effectLst/>
                        </a:rPr>
                        <a:t>Tepat</a:t>
                      </a:r>
                      <a:endParaRPr lang="en-US" sz="1100" dirty="0">
                        <a:effectLst/>
                        <a:latin typeface="Calibri"/>
                        <a:ea typeface="Calibri"/>
                        <a:cs typeface="Times New Roman"/>
                      </a:endParaRPr>
                    </a:p>
                  </a:txBody>
                  <a:tcPr marL="69815" marR="69815" marT="0" marB="0"/>
                </a:tc>
                <a:tc>
                  <a:txBody>
                    <a:bodyPr/>
                    <a:lstStyle/>
                    <a:p>
                      <a:pPr marL="0" marR="0" algn="ctr">
                        <a:lnSpc>
                          <a:spcPct val="100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9815" marR="69815" marT="0" marB="0"/>
                </a:tc>
                <a:tc>
                  <a:txBody>
                    <a:bodyPr/>
                    <a:lstStyle/>
                    <a:p>
                      <a:pPr marL="0" marR="0" algn="ctr">
                        <a:lnSpc>
                          <a:spcPct val="100000"/>
                        </a:lnSpc>
                        <a:spcBef>
                          <a:spcPts val="0"/>
                        </a:spcBef>
                        <a:spcAft>
                          <a:spcPts val="0"/>
                        </a:spcAft>
                      </a:pPr>
                      <a:r>
                        <a:rPr lang="en-ID" sz="1100" dirty="0">
                          <a:effectLst/>
                        </a:rPr>
                        <a:t>12.12 /</a:t>
                      </a:r>
                      <a:r>
                        <a:rPr lang="en-ID" sz="1100" dirty="0" err="1">
                          <a:effectLst/>
                        </a:rPr>
                        <a:t>Rabu</a:t>
                      </a:r>
                      <a:r>
                        <a:rPr lang="en-ID" sz="1100" dirty="0">
                          <a:effectLst/>
                        </a:rPr>
                        <a:t>/01/V/2019</a:t>
                      </a:r>
                      <a:endParaRPr lang="en-US" sz="1100" dirty="0">
                        <a:effectLst/>
                        <a:latin typeface="Calibri"/>
                        <a:ea typeface="Calibri"/>
                        <a:cs typeface="Times New Roman"/>
                      </a:endParaRPr>
                    </a:p>
                  </a:txBody>
                  <a:tcPr marL="69815" marR="69815" marT="0" marB="0"/>
                </a:tc>
              </a:tr>
              <a:tr h="293207">
                <a:tc>
                  <a:txBody>
                    <a:bodyPr/>
                    <a:lstStyle/>
                    <a:p>
                      <a:pPr marL="0" marR="0" algn="ctr">
                        <a:lnSpc>
                          <a:spcPct val="100000"/>
                        </a:lnSpc>
                        <a:spcBef>
                          <a:spcPts val="0"/>
                        </a:spcBef>
                        <a:spcAft>
                          <a:spcPts val="0"/>
                        </a:spcAft>
                      </a:pPr>
                      <a:r>
                        <a:rPr lang="en-US" sz="1100" dirty="0">
                          <a:effectLst/>
                        </a:rPr>
                        <a:t>9</a:t>
                      </a:r>
                      <a:endParaRPr lang="en-US" sz="1100" dirty="0">
                        <a:effectLst/>
                        <a:latin typeface="Calibri"/>
                        <a:ea typeface="Calibri"/>
                        <a:cs typeface="Times New Roman"/>
                      </a:endParaRPr>
                    </a:p>
                  </a:txBody>
                  <a:tcPr marL="69815" marR="69815" marT="0" marB="0" anchor="ctr"/>
                </a:tc>
                <a:tc>
                  <a:txBody>
                    <a:bodyPr/>
                    <a:lstStyle/>
                    <a:p>
                      <a:pPr marL="0" marR="0" algn="ctr">
                        <a:lnSpc>
                          <a:spcPct val="100000"/>
                        </a:lnSpc>
                        <a:spcBef>
                          <a:spcPts val="0"/>
                        </a:spcBef>
                        <a:spcAft>
                          <a:spcPts val="0"/>
                        </a:spcAft>
                      </a:pPr>
                      <a:r>
                        <a:rPr lang="en-US" sz="1100">
                          <a:effectLst/>
                        </a:rPr>
                        <a:t>SIGI</a:t>
                      </a:r>
                      <a:endParaRPr lang="en-US" sz="1100">
                        <a:effectLst/>
                        <a:latin typeface="Calibri"/>
                        <a:ea typeface="Calibri"/>
                        <a:cs typeface="Times New Roman"/>
                      </a:endParaRPr>
                    </a:p>
                  </a:txBody>
                  <a:tcPr marL="69815" marR="69815" marT="0" marB="0"/>
                </a:tc>
                <a:tc>
                  <a:txBody>
                    <a:bodyPr/>
                    <a:lstStyle/>
                    <a:p>
                      <a:pPr marL="0" marR="0" algn="ctr">
                        <a:lnSpc>
                          <a:spcPct val="100000"/>
                        </a:lnSpc>
                        <a:spcBef>
                          <a:spcPts val="0"/>
                        </a:spcBef>
                        <a:spcAft>
                          <a:spcPts val="0"/>
                        </a:spcAft>
                      </a:pPr>
                      <a:r>
                        <a:rPr lang="en-US" sz="1100">
                          <a:effectLst/>
                        </a:rPr>
                        <a:t>DPRD Kab</a:t>
                      </a:r>
                      <a:endParaRPr lang="en-US" sz="1100">
                        <a:effectLst/>
                        <a:latin typeface="Calibri"/>
                        <a:ea typeface="Calibri"/>
                        <a:cs typeface="Times New Roman"/>
                      </a:endParaRPr>
                    </a:p>
                  </a:txBody>
                  <a:tcPr marL="69815" marR="69815" marT="0" marB="0"/>
                </a:tc>
                <a:tc>
                  <a:txBody>
                    <a:bodyPr/>
                    <a:lstStyle/>
                    <a:p>
                      <a:pPr marL="0" marR="0" algn="ctr">
                        <a:lnSpc>
                          <a:spcPct val="100000"/>
                        </a:lnSpc>
                        <a:spcBef>
                          <a:spcPts val="0"/>
                        </a:spcBef>
                        <a:spcAft>
                          <a:spcPts val="0"/>
                        </a:spcAft>
                      </a:pPr>
                      <a:r>
                        <a:rPr lang="en-ID" sz="1100">
                          <a:effectLst/>
                        </a:rPr>
                        <a:t>Nasdem</a:t>
                      </a:r>
                      <a:endParaRPr lang="en-US" sz="1100">
                        <a:effectLst/>
                        <a:latin typeface="Calibri"/>
                        <a:ea typeface="Calibri"/>
                        <a:cs typeface="Times New Roman"/>
                      </a:endParaRPr>
                    </a:p>
                  </a:txBody>
                  <a:tcPr marL="69815" marR="69815" marT="0" marB="0" anchor="ctr"/>
                </a:tc>
                <a:tc>
                  <a:txBody>
                    <a:bodyPr/>
                    <a:lstStyle/>
                    <a:p>
                      <a:pPr marL="0" marR="0" algn="ctr">
                        <a:lnSpc>
                          <a:spcPct val="100000"/>
                        </a:lnSpc>
                        <a:spcBef>
                          <a:spcPts val="0"/>
                        </a:spcBef>
                        <a:spcAft>
                          <a:spcPts val="0"/>
                        </a:spcAft>
                      </a:pPr>
                      <a:r>
                        <a:rPr lang="en-ID" sz="1100">
                          <a:effectLst/>
                        </a:rPr>
                        <a:t>Menyerahkan</a:t>
                      </a:r>
                      <a:endParaRPr lang="en-US" sz="1100">
                        <a:effectLst/>
                        <a:latin typeface="Calibri"/>
                        <a:ea typeface="Calibri"/>
                        <a:cs typeface="Times New Roman"/>
                      </a:endParaRPr>
                    </a:p>
                  </a:txBody>
                  <a:tcPr marL="69815" marR="69815" marT="0" marB="0" anchor="ctr"/>
                </a:tc>
                <a:tc>
                  <a:txBody>
                    <a:bodyPr/>
                    <a:lstStyle/>
                    <a:p>
                      <a:pPr marL="0" marR="0" algn="ctr">
                        <a:lnSpc>
                          <a:spcPct val="100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9815" marR="69815" marT="0" marB="0" anchor="ctr"/>
                </a:tc>
                <a:tc>
                  <a:txBody>
                    <a:bodyPr/>
                    <a:lstStyle/>
                    <a:p>
                      <a:pPr marL="0" marR="0" algn="ctr">
                        <a:lnSpc>
                          <a:spcPct val="100000"/>
                        </a:lnSpc>
                        <a:spcBef>
                          <a:spcPts val="0"/>
                        </a:spcBef>
                        <a:spcAft>
                          <a:spcPts val="0"/>
                        </a:spcAft>
                      </a:pPr>
                      <a:r>
                        <a:rPr lang="en-ID" sz="1100" dirty="0" err="1">
                          <a:effectLst/>
                        </a:rPr>
                        <a:t>Tepat</a:t>
                      </a:r>
                      <a:endParaRPr lang="en-US" sz="1100" dirty="0">
                        <a:effectLst/>
                        <a:latin typeface="Calibri"/>
                        <a:ea typeface="Calibri"/>
                        <a:cs typeface="Times New Roman"/>
                      </a:endParaRPr>
                    </a:p>
                  </a:txBody>
                  <a:tcPr marL="69815" marR="69815" marT="0" marB="0"/>
                </a:tc>
                <a:tc>
                  <a:txBody>
                    <a:bodyPr/>
                    <a:lstStyle/>
                    <a:p>
                      <a:pPr marL="0" marR="0" algn="ctr">
                        <a:lnSpc>
                          <a:spcPct val="100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9815" marR="69815" marT="0" marB="0"/>
                </a:tc>
                <a:tc>
                  <a:txBody>
                    <a:bodyPr/>
                    <a:lstStyle/>
                    <a:p>
                      <a:pPr marL="0" marR="0" algn="ctr">
                        <a:lnSpc>
                          <a:spcPct val="100000"/>
                        </a:lnSpc>
                        <a:spcBef>
                          <a:spcPts val="0"/>
                        </a:spcBef>
                        <a:spcAft>
                          <a:spcPts val="0"/>
                        </a:spcAft>
                      </a:pPr>
                      <a:r>
                        <a:rPr lang="en-ID" sz="1100" dirty="0">
                          <a:effectLst/>
                        </a:rPr>
                        <a:t>17.28 /</a:t>
                      </a:r>
                      <a:r>
                        <a:rPr lang="en-ID" sz="1100" dirty="0" err="1">
                          <a:effectLst/>
                        </a:rPr>
                        <a:t>Rabu</a:t>
                      </a:r>
                      <a:r>
                        <a:rPr lang="en-ID" sz="1100" dirty="0">
                          <a:effectLst/>
                        </a:rPr>
                        <a:t>/01/V/2019</a:t>
                      </a:r>
                      <a:endParaRPr lang="en-US" sz="1100" dirty="0">
                        <a:effectLst/>
                        <a:latin typeface="Calibri"/>
                        <a:ea typeface="Calibri"/>
                        <a:cs typeface="Times New Roman"/>
                      </a:endParaRPr>
                    </a:p>
                  </a:txBody>
                  <a:tcPr marL="69815" marR="69815" marT="0" marB="0"/>
                </a:tc>
              </a:tr>
              <a:tr h="293207">
                <a:tc>
                  <a:txBody>
                    <a:bodyPr/>
                    <a:lstStyle/>
                    <a:p>
                      <a:pPr marL="0" marR="0" algn="ctr">
                        <a:lnSpc>
                          <a:spcPct val="100000"/>
                        </a:lnSpc>
                        <a:spcBef>
                          <a:spcPts val="0"/>
                        </a:spcBef>
                        <a:spcAft>
                          <a:spcPts val="0"/>
                        </a:spcAft>
                      </a:pPr>
                      <a:r>
                        <a:rPr lang="en-US" sz="1100" dirty="0">
                          <a:effectLst/>
                        </a:rPr>
                        <a:t>10</a:t>
                      </a:r>
                      <a:endParaRPr lang="en-US" sz="1100" dirty="0">
                        <a:effectLst/>
                        <a:latin typeface="Calibri"/>
                        <a:ea typeface="Calibri"/>
                        <a:cs typeface="Times New Roman"/>
                      </a:endParaRPr>
                    </a:p>
                  </a:txBody>
                  <a:tcPr marL="69815" marR="69815" marT="0" marB="0" anchor="ctr"/>
                </a:tc>
                <a:tc>
                  <a:txBody>
                    <a:bodyPr/>
                    <a:lstStyle/>
                    <a:p>
                      <a:pPr marL="0" marR="0" algn="ctr">
                        <a:lnSpc>
                          <a:spcPct val="100000"/>
                        </a:lnSpc>
                        <a:spcBef>
                          <a:spcPts val="0"/>
                        </a:spcBef>
                        <a:spcAft>
                          <a:spcPts val="0"/>
                        </a:spcAft>
                      </a:pPr>
                      <a:r>
                        <a:rPr lang="en-US" sz="1100">
                          <a:effectLst/>
                        </a:rPr>
                        <a:t>SIGI</a:t>
                      </a:r>
                      <a:endParaRPr lang="en-US" sz="1100">
                        <a:effectLst/>
                        <a:latin typeface="Calibri"/>
                        <a:ea typeface="Calibri"/>
                        <a:cs typeface="Times New Roman"/>
                      </a:endParaRPr>
                    </a:p>
                  </a:txBody>
                  <a:tcPr marL="69815" marR="69815" marT="0" marB="0"/>
                </a:tc>
                <a:tc>
                  <a:txBody>
                    <a:bodyPr/>
                    <a:lstStyle/>
                    <a:p>
                      <a:pPr marL="0" marR="0" algn="ctr">
                        <a:lnSpc>
                          <a:spcPct val="100000"/>
                        </a:lnSpc>
                        <a:spcBef>
                          <a:spcPts val="0"/>
                        </a:spcBef>
                        <a:spcAft>
                          <a:spcPts val="0"/>
                        </a:spcAft>
                      </a:pPr>
                      <a:r>
                        <a:rPr lang="en-US" sz="1100">
                          <a:effectLst/>
                        </a:rPr>
                        <a:t>DPRD Kab</a:t>
                      </a:r>
                      <a:endParaRPr lang="en-US" sz="1100">
                        <a:effectLst/>
                        <a:latin typeface="Calibri"/>
                        <a:ea typeface="Calibri"/>
                        <a:cs typeface="Times New Roman"/>
                      </a:endParaRPr>
                    </a:p>
                  </a:txBody>
                  <a:tcPr marL="69815" marR="69815" marT="0" marB="0"/>
                </a:tc>
                <a:tc>
                  <a:txBody>
                    <a:bodyPr/>
                    <a:lstStyle/>
                    <a:p>
                      <a:pPr marL="0" marR="0" algn="ctr">
                        <a:lnSpc>
                          <a:spcPct val="100000"/>
                        </a:lnSpc>
                        <a:spcBef>
                          <a:spcPts val="0"/>
                        </a:spcBef>
                        <a:spcAft>
                          <a:spcPts val="0"/>
                        </a:spcAft>
                      </a:pPr>
                      <a:r>
                        <a:rPr lang="en-ID" sz="1100">
                          <a:effectLst/>
                        </a:rPr>
                        <a:t>BERKARYA</a:t>
                      </a:r>
                      <a:endParaRPr lang="en-US" sz="1100">
                        <a:effectLst/>
                        <a:latin typeface="Calibri"/>
                        <a:ea typeface="Calibri"/>
                        <a:cs typeface="Times New Roman"/>
                      </a:endParaRPr>
                    </a:p>
                  </a:txBody>
                  <a:tcPr marL="69815" marR="69815" marT="0" marB="0" anchor="ctr"/>
                </a:tc>
                <a:tc>
                  <a:txBody>
                    <a:bodyPr/>
                    <a:lstStyle/>
                    <a:p>
                      <a:pPr marL="0" marR="0" algn="ctr">
                        <a:lnSpc>
                          <a:spcPct val="100000"/>
                        </a:lnSpc>
                        <a:spcBef>
                          <a:spcPts val="0"/>
                        </a:spcBef>
                        <a:spcAft>
                          <a:spcPts val="0"/>
                        </a:spcAft>
                      </a:pPr>
                      <a:r>
                        <a:rPr lang="en-ID" sz="1100">
                          <a:effectLst/>
                        </a:rPr>
                        <a:t>Menyerahkan</a:t>
                      </a:r>
                      <a:endParaRPr lang="en-US" sz="1100">
                        <a:effectLst/>
                        <a:latin typeface="Calibri"/>
                        <a:ea typeface="Calibri"/>
                        <a:cs typeface="Times New Roman"/>
                      </a:endParaRPr>
                    </a:p>
                  </a:txBody>
                  <a:tcPr marL="69815" marR="69815" marT="0" marB="0" anchor="ctr"/>
                </a:tc>
                <a:tc>
                  <a:txBody>
                    <a:bodyPr/>
                    <a:lstStyle/>
                    <a:p>
                      <a:pPr marL="0" marR="0" algn="ctr">
                        <a:lnSpc>
                          <a:spcPct val="100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9815" marR="69815" marT="0" marB="0" anchor="ctr"/>
                </a:tc>
                <a:tc>
                  <a:txBody>
                    <a:bodyPr/>
                    <a:lstStyle/>
                    <a:p>
                      <a:pPr marL="0" marR="0" algn="ctr">
                        <a:lnSpc>
                          <a:spcPct val="100000"/>
                        </a:lnSpc>
                        <a:spcBef>
                          <a:spcPts val="0"/>
                        </a:spcBef>
                        <a:spcAft>
                          <a:spcPts val="0"/>
                        </a:spcAft>
                      </a:pPr>
                      <a:r>
                        <a:rPr lang="en-ID" sz="1100" dirty="0" err="1">
                          <a:effectLst/>
                        </a:rPr>
                        <a:t>Tepat</a:t>
                      </a:r>
                      <a:endParaRPr lang="en-US" sz="1100" dirty="0">
                        <a:effectLst/>
                        <a:latin typeface="Calibri"/>
                        <a:ea typeface="Calibri"/>
                        <a:cs typeface="Times New Roman"/>
                      </a:endParaRPr>
                    </a:p>
                  </a:txBody>
                  <a:tcPr marL="69815" marR="69815" marT="0" marB="0"/>
                </a:tc>
                <a:tc>
                  <a:txBody>
                    <a:bodyPr/>
                    <a:lstStyle/>
                    <a:p>
                      <a:pPr marL="0" marR="0" algn="ctr">
                        <a:lnSpc>
                          <a:spcPct val="100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9815" marR="69815" marT="0" marB="0"/>
                </a:tc>
                <a:tc>
                  <a:txBody>
                    <a:bodyPr/>
                    <a:lstStyle/>
                    <a:p>
                      <a:pPr marL="0" marR="0" algn="ctr">
                        <a:lnSpc>
                          <a:spcPct val="100000"/>
                        </a:lnSpc>
                        <a:spcBef>
                          <a:spcPts val="0"/>
                        </a:spcBef>
                        <a:spcAft>
                          <a:spcPts val="0"/>
                        </a:spcAft>
                      </a:pPr>
                      <a:r>
                        <a:rPr lang="en-ID" sz="1100" dirty="0">
                          <a:effectLst/>
                        </a:rPr>
                        <a:t>11.48 /</a:t>
                      </a:r>
                      <a:r>
                        <a:rPr lang="en-ID" sz="1100" dirty="0" err="1">
                          <a:effectLst/>
                        </a:rPr>
                        <a:t>Rabu</a:t>
                      </a:r>
                      <a:r>
                        <a:rPr lang="en-ID" sz="1100" dirty="0">
                          <a:effectLst/>
                        </a:rPr>
                        <a:t>/01/V/2019</a:t>
                      </a:r>
                      <a:endParaRPr lang="en-US" sz="1100" dirty="0">
                        <a:effectLst/>
                        <a:latin typeface="Calibri"/>
                        <a:ea typeface="Calibri"/>
                        <a:cs typeface="Times New Roman"/>
                      </a:endParaRPr>
                    </a:p>
                  </a:txBody>
                  <a:tcPr marL="69815" marR="69815" marT="0" marB="0"/>
                </a:tc>
              </a:tr>
              <a:tr h="293207">
                <a:tc>
                  <a:txBody>
                    <a:bodyPr/>
                    <a:lstStyle/>
                    <a:p>
                      <a:pPr marL="0" marR="0" algn="ctr">
                        <a:lnSpc>
                          <a:spcPct val="100000"/>
                        </a:lnSpc>
                        <a:spcBef>
                          <a:spcPts val="0"/>
                        </a:spcBef>
                        <a:spcAft>
                          <a:spcPts val="0"/>
                        </a:spcAft>
                      </a:pPr>
                      <a:r>
                        <a:rPr lang="en-US" sz="1100" dirty="0">
                          <a:effectLst/>
                        </a:rPr>
                        <a:t>11</a:t>
                      </a:r>
                      <a:endParaRPr lang="en-US" sz="1100" dirty="0">
                        <a:effectLst/>
                        <a:latin typeface="Calibri"/>
                        <a:ea typeface="Calibri"/>
                        <a:cs typeface="Times New Roman"/>
                      </a:endParaRPr>
                    </a:p>
                  </a:txBody>
                  <a:tcPr marL="69815" marR="69815" marT="0" marB="0" anchor="ctr"/>
                </a:tc>
                <a:tc>
                  <a:txBody>
                    <a:bodyPr/>
                    <a:lstStyle/>
                    <a:p>
                      <a:pPr marL="0" marR="0" algn="ctr">
                        <a:lnSpc>
                          <a:spcPct val="100000"/>
                        </a:lnSpc>
                        <a:spcBef>
                          <a:spcPts val="0"/>
                        </a:spcBef>
                        <a:spcAft>
                          <a:spcPts val="0"/>
                        </a:spcAft>
                      </a:pPr>
                      <a:r>
                        <a:rPr lang="en-US" sz="1100">
                          <a:effectLst/>
                        </a:rPr>
                        <a:t>SIGI</a:t>
                      </a:r>
                      <a:endParaRPr lang="en-US" sz="1100">
                        <a:effectLst/>
                        <a:latin typeface="Calibri"/>
                        <a:ea typeface="Calibri"/>
                        <a:cs typeface="Times New Roman"/>
                      </a:endParaRPr>
                    </a:p>
                  </a:txBody>
                  <a:tcPr marL="69815" marR="69815" marT="0" marB="0"/>
                </a:tc>
                <a:tc>
                  <a:txBody>
                    <a:bodyPr/>
                    <a:lstStyle/>
                    <a:p>
                      <a:pPr marL="0" marR="0" algn="ctr">
                        <a:lnSpc>
                          <a:spcPct val="100000"/>
                        </a:lnSpc>
                        <a:spcBef>
                          <a:spcPts val="0"/>
                        </a:spcBef>
                        <a:spcAft>
                          <a:spcPts val="0"/>
                        </a:spcAft>
                      </a:pPr>
                      <a:r>
                        <a:rPr lang="en-US" sz="1100">
                          <a:effectLst/>
                        </a:rPr>
                        <a:t>DPRD Kab</a:t>
                      </a:r>
                      <a:endParaRPr lang="en-US" sz="1100">
                        <a:effectLst/>
                        <a:latin typeface="Calibri"/>
                        <a:ea typeface="Calibri"/>
                        <a:cs typeface="Times New Roman"/>
                      </a:endParaRPr>
                    </a:p>
                  </a:txBody>
                  <a:tcPr marL="69815" marR="69815" marT="0" marB="0"/>
                </a:tc>
                <a:tc>
                  <a:txBody>
                    <a:bodyPr/>
                    <a:lstStyle/>
                    <a:p>
                      <a:pPr marL="0" marR="0" algn="ctr">
                        <a:lnSpc>
                          <a:spcPct val="100000"/>
                        </a:lnSpc>
                        <a:spcBef>
                          <a:spcPts val="0"/>
                        </a:spcBef>
                        <a:spcAft>
                          <a:spcPts val="0"/>
                        </a:spcAft>
                      </a:pPr>
                      <a:r>
                        <a:rPr lang="en-ID" sz="1100">
                          <a:effectLst/>
                        </a:rPr>
                        <a:t>PERINDO</a:t>
                      </a:r>
                      <a:endParaRPr lang="en-US" sz="1100">
                        <a:effectLst/>
                        <a:latin typeface="Calibri"/>
                        <a:ea typeface="Calibri"/>
                        <a:cs typeface="Times New Roman"/>
                      </a:endParaRPr>
                    </a:p>
                  </a:txBody>
                  <a:tcPr marL="69815" marR="69815" marT="0" marB="0" anchor="ctr"/>
                </a:tc>
                <a:tc>
                  <a:txBody>
                    <a:bodyPr/>
                    <a:lstStyle/>
                    <a:p>
                      <a:pPr marL="0" marR="0" algn="ctr">
                        <a:lnSpc>
                          <a:spcPct val="100000"/>
                        </a:lnSpc>
                        <a:spcBef>
                          <a:spcPts val="0"/>
                        </a:spcBef>
                        <a:spcAft>
                          <a:spcPts val="0"/>
                        </a:spcAft>
                      </a:pPr>
                      <a:r>
                        <a:rPr lang="en-ID" sz="1100">
                          <a:effectLst/>
                        </a:rPr>
                        <a:t>Menyerahkan</a:t>
                      </a:r>
                      <a:endParaRPr lang="en-US" sz="1100">
                        <a:effectLst/>
                        <a:latin typeface="Calibri"/>
                        <a:ea typeface="Calibri"/>
                        <a:cs typeface="Times New Roman"/>
                      </a:endParaRPr>
                    </a:p>
                  </a:txBody>
                  <a:tcPr marL="69815" marR="69815" marT="0" marB="0" anchor="ctr"/>
                </a:tc>
                <a:tc>
                  <a:txBody>
                    <a:bodyPr/>
                    <a:lstStyle/>
                    <a:p>
                      <a:pPr marL="0" marR="0" algn="ctr">
                        <a:lnSpc>
                          <a:spcPct val="100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9815" marR="69815" marT="0" marB="0" anchor="ctr"/>
                </a:tc>
                <a:tc>
                  <a:txBody>
                    <a:bodyPr/>
                    <a:lstStyle/>
                    <a:p>
                      <a:pPr marL="0" marR="0" algn="ctr">
                        <a:lnSpc>
                          <a:spcPct val="100000"/>
                        </a:lnSpc>
                        <a:spcBef>
                          <a:spcPts val="0"/>
                        </a:spcBef>
                        <a:spcAft>
                          <a:spcPts val="0"/>
                        </a:spcAft>
                      </a:pPr>
                      <a:r>
                        <a:rPr lang="en-ID" sz="1100" dirty="0" err="1">
                          <a:effectLst/>
                        </a:rPr>
                        <a:t>Tepat</a:t>
                      </a:r>
                      <a:endParaRPr lang="en-US" sz="1100" dirty="0">
                        <a:effectLst/>
                        <a:latin typeface="Calibri"/>
                        <a:ea typeface="Calibri"/>
                        <a:cs typeface="Times New Roman"/>
                      </a:endParaRPr>
                    </a:p>
                  </a:txBody>
                  <a:tcPr marL="69815" marR="69815" marT="0" marB="0"/>
                </a:tc>
                <a:tc>
                  <a:txBody>
                    <a:bodyPr/>
                    <a:lstStyle/>
                    <a:p>
                      <a:pPr marL="0" marR="0" algn="ctr">
                        <a:lnSpc>
                          <a:spcPct val="100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9815" marR="69815" marT="0" marB="0"/>
                </a:tc>
                <a:tc>
                  <a:txBody>
                    <a:bodyPr/>
                    <a:lstStyle/>
                    <a:p>
                      <a:pPr marL="0" marR="0" algn="ctr">
                        <a:lnSpc>
                          <a:spcPct val="100000"/>
                        </a:lnSpc>
                        <a:spcBef>
                          <a:spcPts val="0"/>
                        </a:spcBef>
                        <a:spcAft>
                          <a:spcPts val="0"/>
                        </a:spcAft>
                      </a:pPr>
                      <a:r>
                        <a:rPr lang="en-ID" sz="1100" dirty="0">
                          <a:effectLst/>
                        </a:rPr>
                        <a:t>17.36 /</a:t>
                      </a:r>
                      <a:r>
                        <a:rPr lang="en-ID" sz="1100" dirty="0" err="1">
                          <a:effectLst/>
                        </a:rPr>
                        <a:t>Rabu</a:t>
                      </a:r>
                      <a:r>
                        <a:rPr lang="en-ID" sz="1100" dirty="0">
                          <a:effectLst/>
                        </a:rPr>
                        <a:t>/01/V/2019</a:t>
                      </a:r>
                      <a:endParaRPr lang="en-US" sz="1100" dirty="0">
                        <a:effectLst/>
                        <a:latin typeface="Calibri"/>
                        <a:ea typeface="Calibri"/>
                        <a:cs typeface="Times New Roman"/>
                      </a:endParaRPr>
                    </a:p>
                  </a:txBody>
                  <a:tcPr marL="69815" marR="69815" marT="0" marB="0"/>
                </a:tc>
              </a:tr>
              <a:tr h="293207">
                <a:tc>
                  <a:txBody>
                    <a:bodyPr/>
                    <a:lstStyle/>
                    <a:p>
                      <a:pPr marL="0" marR="0" algn="ctr">
                        <a:lnSpc>
                          <a:spcPct val="100000"/>
                        </a:lnSpc>
                        <a:spcBef>
                          <a:spcPts val="0"/>
                        </a:spcBef>
                        <a:spcAft>
                          <a:spcPts val="0"/>
                        </a:spcAft>
                      </a:pPr>
                      <a:r>
                        <a:rPr lang="en-US" sz="1100" dirty="0">
                          <a:effectLst/>
                        </a:rPr>
                        <a:t>12</a:t>
                      </a:r>
                      <a:endParaRPr lang="en-US" sz="1100" dirty="0">
                        <a:effectLst/>
                        <a:latin typeface="Calibri"/>
                        <a:ea typeface="Calibri"/>
                        <a:cs typeface="Times New Roman"/>
                      </a:endParaRPr>
                    </a:p>
                  </a:txBody>
                  <a:tcPr marL="69815" marR="69815" marT="0" marB="0" anchor="ctr"/>
                </a:tc>
                <a:tc>
                  <a:txBody>
                    <a:bodyPr/>
                    <a:lstStyle/>
                    <a:p>
                      <a:pPr marL="0" marR="0" algn="ctr">
                        <a:lnSpc>
                          <a:spcPct val="100000"/>
                        </a:lnSpc>
                        <a:spcBef>
                          <a:spcPts val="0"/>
                        </a:spcBef>
                        <a:spcAft>
                          <a:spcPts val="0"/>
                        </a:spcAft>
                      </a:pPr>
                      <a:r>
                        <a:rPr lang="en-US" sz="1100">
                          <a:effectLst/>
                        </a:rPr>
                        <a:t>SIGI</a:t>
                      </a:r>
                      <a:endParaRPr lang="en-US" sz="1100">
                        <a:effectLst/>
                        <a:latin typeface="Calibri"/>
                        <a:ea typeface="Calibri"/>
                        <a:cs typeface="Times New Roman"/>
                      </a:endParaRPr>
                    </a:p>
                  </a:txBody>
                  <a:tcPr marL="69815" marR="69815" marT="0" marB="0"/>
                </a:tc>
                <a:tc>
                  <a:txBody>
                    <a:bodyPr/>
                    <a:lstStyle/>
                    <a:p>
                      <a:pPr marL="0" marR="0" algn="ctr">
                        <a:lnSpc>
                          <a:spcPct val="100000"/>
                        </a:lnSpc>
                        <a:spcBef>
                          <a:spcPts val="0"/>
                        </a:spcBef>
                        <a:spcAft>
                          <a:spcPts val="0"/>
                        </a:spcAft>
                      </a:pPr>
                      <a:r>
                        <a:rPr lang="en-US" sz="1100">
                          <a:effectLst/>
                        </a:rPr>
                        <a:t>DPRD Kab</a:t>
                      </a:r>
                      <a:endParaRPr lang="en-US" sz="1100">
                        <a:effectLst/>
                        <a:latin typeface="Calibri"/>
                        <a:ea typeface="Calibri"/>
                        <a:cs typeface="Times New Roman"/>
                      </a:endParaRPr>
                    </a:p>
                  </a:txBody>
                  <a:tcPr marL="69815" marR="69815" marT="0" marB="0"/>
                </a:tc>
                <a:tc>
                  <a:txBody>
                    <a:bodyPr/>
                    <a:lstStyle/>
                    <a:p>
                      <a:pPr marL="0" marR="0" algn="ctr">
                        <a:lnSpc>
                          <a:spcPct val="100000"/>
                        </a:lnSpc>
                        <a:spcBef>
                          <a:spcPts val="0"/>
                        </a:spcBef>
                        <a:spcAft>
                          <a:spcPts val="0"/>
                        </a:spcAft>
                      </a:pPr>
                      <a:r>
                        <a:rPr lang="en-ID" sz="1100">
                          <a:effectLst/>
                        </a:rPr>
                        <a:t>PPP</a:t>
                      </a:r>
                      <a:endParaRPr lang="en-US" sz="1100">
                        <a:effectLst/>
                        <a:latin typeface="Calibri"/>
                        <a:ea typeface="Calibri"/>
                        <a:cs typeface="Times New Roman"/>
                      </a:endParaRPr>
                    </a:p>
                  </a:txBody>
                  <a:tcPr marL="69815" marR="69815" marT="0" marB="0" anchor="ctr"/>
                </a:tc>
                <a:tc>
                  <a:txBody>
                    <a:bodyPr/>
                    <a:lstStyle/>
                    <a:p>
                      <a:pPr marL="0" marR="0" algn="ctr">
                        <a:lnSpc>
                          <a:spcPct val="100000"/>
                        </a:lnSpc>
                        <a:spcBef>
                          <a:spcPts val="0"/>
                        </a:spcBef>
                        <a:spcAft>
                          <a:spcPts val="0"/>
                        </a:spcAft>
                      </a:pPr>
                      <a:r>
                        <a:rPr lang="en-ID" sz="1100">
                          <a:effectLst/>
                        </a:rPr>
                        <a:t>Menyerahkan</a:t>
                      </a:r>
                      <a:endParaRPr lang="en-US" sz="1100">
                        <a:effectLst/>
                        <a:latin typeface="Calibri"/>
                        <a:ea typeface="Calibri"/>
                        <a:cs typeface="Times New Roman"/>
                      </a:endParaRPr>
                    </a:p>
                  </a:txBody>
                  <a:tcPr marL="69815" marR="69815" marT="0" marB="0" anchor="ctr"/>
                </a:tc>
                <a:tc>
                  <a:txBody>
                    <a:bodyPr/>
                    <a:lstStyle/>
                    <a:p>
                      <a:pPr marL="0" marR="0" algn="ctr">
                        <a:lnSpc>
                          <a:spcPct val="100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9815" marR="69815" marT="0" marB="0" anchor="ctr"/>
                </a:tc>
                <a:tc>
                  <a:txBody>
                    <a:bodyPr/>
                    <a:lstStyle/>
                    <a:p>
                      <a:pPr marL="0" marR="0" algn="ctr">
                        <a:lnSpc>
                          <a:spcPct val="100000"/>
                        </a:lnSpc>
                        <a:spcBef>
                          <a:spcPts val="0"/>
                        </a:spcBef>
                        <a:spcAft>
                          <a:spcPts val="0"/>
                        </a:spcAft>
                      </a:pPr>
                      <a:r>
                        <a:rPr lang="en-ID" sz="1100" dirty="0" err="1">
                          <a:effectLst/>
                        </a:rPr>
                        <a:t>Tepat</a:t>
                      </a:r>
                      <a:endParaRPr lang="en-US" sz="1100" dirty="0">
                        <a:effectLst/>
                        <a:latin typeface="Calibri"/>
                        <a:ea typeface="Calibri"/>
                        <a:cs typeface="Times New Roman"/>
                      </a:endParaRPr>
                    </a:p>
                  </a:txBody>
                  <a:tcPr marL="69815" marR="69815" marT="0" marB="0"/>
                </a:tc>
                <a:tc>
                  <a:txBody>
                    <a:bodyPr/>
                    <a:lstStyle/>
                    <a:p>
                      <a:pPr marL="0" marR="0" algn="ctr">
                        <a:lnSpc>
                          <a:spcPct val="100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9815" marR="69815" marT="0" marB="0"/>
                </a:tc>
                <a:tc>
                  <a:txBody>
                    <a:bodyPr/>
                    <a:lstStyle/>
                    <a:p>
                      <a:pPr marL="0" marR="0" algn="ctr">
                        <a:lnSpc>
                          <a:spcPct val="100000"/>
                        </a:lnSpc>
                        <a:spcBef>
                          <a:spcPts val="0"/>
                        </a:spcBef>
                        <a:spcAft>
                          <a:spcPts val="0"/>
                        </a:spcAft>
                      </a:pPr>
                      <a:r>
                        <a:rPr lang="en-ID" sz="1100" dirty="0">
                          <a:effectLst/>
                        </a:rPr>
                        <a:t>17.27 /</a:t>
                      </a:r>
                      <a:r>
                        <a:rPr lang="en-ID" sz="1100" dirty="0" err="1">
                          <a:effectLst/>
                        </a:rPr>
                        <a:t>Rabu</a:t>
                      </a:r>
                      <a:r>
                        <a:rPr lang="en-ID" sz="1100" dirty="0">
                          <a:effectLst/>
                        </a:rPr>
                        <a:t>/01/V/2019</a:t>
                      </a:r>
                      <a:endParaRPr lang="en-US" sz="1100" dirty="0">
                        <a:effectLst/>
                        <a:latin typeface="Calibri"/>
                        <a:ea typeface="Calibri"/>
                        <a:cs typeface="Times New Roman"/>
                      </a:endParaRPr>
                    </a:p>
                  </a:txBody>
                  <a:tcPr marL="69815" marR="69815" marT="0" marB="0"/>
                </a:tc>
              </a:tr>
              <a:tr h="219905">
                <a:tc>
                  <a:txBody>
                    <a:bodyPr/>
                    <a:lstStyle/>
                    <a:p>
                      <a:pPr marL="0" marR="0" algn="ctr">
                        <a:lnSpc>
                          <a:spcPct val="100000"/>
                        </a:lnSpc>
                        <a:spcBef>
                          <a:spcPts val="0"/>
                        </a:spcBef>
                        <a:spcAft>
                          <a:spcPts val="0"/>
                        </a:spcAft>
                      </a:pPr>
                      <a:r>
                        <a:rPr lang="en-US" sz="1100" dirty="0">
                          <a:effectLst/>
                        </a:rPr>
                        <a:t>13</a:t>
                      </a:r>
                      <a:endParaRPr lang="en-US" sz="1100" dirty="0">
                        <a:effectLst/>
                        <a:latin typeface="Calibri"/>
                        <a:ea typeface="Calibri"/>
                        <a:cs typeface="Times New Roman"/>
                      </a:endParaRPr>
                    </a:p>
                  </a:txBody>
                  <a:tcPr marL="69815" marR="69815" marT="0" marB="0" anchor="ctr"/>
                </a:tc>
                <a:tc>
                  <a:txBody>
                    <a:bodyPr/>
                    <a:lstStyle/>
                    <a:p>
                      <a:pPr marL="0" marR="0" algn="ctr">
                        <a:lnSpc>
                          <a:spcPct val="100000"/>
                        </a:lnSpc>
                        <a:spcBef>
                          <a:spcPts val="0"/>
                        </a:spcBef>
                        <a:spcAft>
                          <a:spcPts val="0"/>
                        </a:spcAft>
                      </a:pPr>
                      <a:r>
                        <a:rPr lang="en-US" sz="1100">
                          <a:effectLst/>
                        </a:rPr>
                        <a:t>SIGI</a:t>
                      </a:r>
                      <a:endParaRPr lang="en-US" sz="1100">
                        <a:effectLst/>
                        <a:latin typeface="Calibri"/>
                        <a:ea typeface="Calibri"/>
                        <a:cs typeface="Times New Roman"/>
                      </a:endParaRPr>
                    </a:p>
                  </a:txBody>
                  <a:tcPr marL="69815" marR="69815" marT="0" marB="0"/>
                </a:tc>
                <a:tc>
                  <a:txBody>
                    <a:bodyPr/>
                    <a:lstStyle/>
                    <a:p>
                      <a:pPr marL="0" marR="0" algn="ctr">
                        <a:lnSpc>
                          <a:spcPct val="100000"/>
                        </a:lnSpc>
                        <a:spcBef>
                          <a:spcPts val="0"/>
                        </a:spcBef>
                        <a:spcAft>
                          <a:spcPts val="0"/>
                        </a:spcAft>
                      </a:pPr>
                      <a:r>
                        <a:rPr lang="en-US" sz="1100">
                          <a:effectLst/>
                        </a:rPr>
                        <a:t>DPRD Kab</a:t>
                      </a:r>
                      <a:endParaRPr lang="en-US" sz="1100">
                        <a:effectLst/>
                        <a:latin typeface="Calibri"/>
                        <a:ea typeface="Calibri"/>
                        <a:cs typeface="Times New Roman"/>
                      </a:endParaRPr>
                    </a:p>
                  </a:txBody>
                  <a:tcPr marL="69815" marR="69815" marT="0" marB="0"/>
                </a:tc>
                <a:tc>
                  <a:txBody>
                    <a:bodyPr/>
                    <a:lstStyle/>
                    <a:p>
                      <a:pPr marL="0" marR="0" algn="ctr">
                        <a:lnSpc>
                          <a:spcPct val="100000"/>
                        </a:lnSpc>
                        <a:spcBef>
                          <a:spcPts val="0"/>
                        </a:spcBef>
                        <a:spcAft>
                          <a:spcPts val="0"/>
                        </a:spcAft>
                      </a:pPr>
                      <a:r>
                        <a:rPr lang="en-ID" sz="1100">
                          <a:effectLst/>
                        </a:rPr>
                        <a:t>PAN</a:t>
                      </a:r>
                      <a:endParaRPr lang="en-US" sz="1100">
                        <a:effectLst/>
                        <a:latin typeface="Calibri"/>
                        <a:ea typeface="Calibri"/>
                        <a:cs typeface="Times New Roman"/>
                      </a:endParaRPr>
                    </a:p>
                  </a:txBody>
                  <a:tcPr marL="69815" marR="69815" marT="0" marB="0" anchor="ctr"/>
                </a:tc>
                <a:tc>
                  <a:txBody>
                    <a:bodyPr/>
                    <a:lstStyle/>
                    <a:p>
                      <a:pPr marL="0" marR="0" algn="ctr">
                        <a:lnSpc>
                          <a:spcPct val="100000"/>
                        </a:lnSpc>
                        <a:spcBef>
                          <a:spcPts val="0"/>
                        </a:spcBef>
                        <a:spcAft>
                          <a:spcPts val="0"/>
                        </a:spcAft>
                      </a:pPr>
                      <a:r>
                        <a:rPr lang="en-ID" sz="1100">
                          <a:effectLst/>
                        </a:rPr>
                        <a:t>Menyerahkan</a:t>
                      </a:r>
                      <a:endParaRPr lang="en-US" sz="1100">
                        <a:effectLst/>
                        <a:latin typeface="Calibri"/>
                        <a:ea typeface="Calibri"/>
                        <a:cs typeface="Times New Roman"/>
                      </a:endParaRPr>
                    </a:p>
                  </a:txBody>
                  <a:tcPr marL="69815" marR="69815" marT="0" marB="0" anchor="ctr"/>
                </a:tc>
                <a:tc>
                  <a:txBody>
                    <a:bodyPr/>
                    <a:lstStyle/>
                    <a:p>
                      <a:pPr marL="0" marR="0" algn="ctr">
                        <a:lnSpc>
                          <a:spcPct val="100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9815" marR="69815" marT="0" marB="0" anchor="ctr"/>
                </a:tc>
                <a:tc>
                  <a:txBody>
                    <a:bodyPr/>
                    <a:lstStyle/>
                    <a:p>
                      <a:pPr marL="0" marR="0" algn="ctr">
                        <a:lnSpc>
                          <a:spcPct val="100000"/>
                        </a:lnSpc>
                        <a:spcBef>
                          <a:spcPts val="0"/>
                        </a:spcBef>
                        <a:spcAft>
                          <a:spcPts val="0"/>
                        </a:spcAft>
                      </a:pPr>
                      <a:r>
                        <a:rPr lang="en-ID" sz="1100" dirty="0" err="1">
                          <a:effectLst/>
                        </a:rPr>
                        <a:t>Tepat</a:t>
                      </a:r>
                      <a:endParaRPr lang="en-US" sz="1100" dirty="0">
                        <a:effectLst/>
                        <a:latin typeface="Calibri"/>
                        <a:ea typeface="Calibri"/>
                        <a:cs typeface="Times New Roman"/>
                      </a:endParaRPr>
                    </a:p>
                  </a:txBody>
                  <a:tcPr marL="69815" marR="69815" marT="0" marB="0"/>
                </a:tc>
                <a:tc>
                  <a:txBody>
                    <a:bodyPr/>
                    <a:lstStyle/>
                    <a:p>
                      <a:pPr marL="0" marR="0" algn="ctr">
                        <a:lnSpc>
                          <a:spcPct val="100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9815" marR="69815" marT="0" marB="0"/>
                </a:tc>
                <a:tc>
                  <a:txBody>
                    <a:bodyPr/>
                    <a:lstStyle/>
                    <a:p>
                      <a:pPr marL="0" marR="0" algn="ctr">
                        <a:lnSpc>
                          <a:spcPct val="100000"/>
                        </a:lnSpc>
                        <a:spcBef>
                          <a:spcPts val="0"/>
                        </a:spcBef>
                        <a:spcAft>
                          <a:spcPts val="0"/>
                        </a:spcAft>
                      </a:pPr>
                      <a:r>
                        <a:rPr lang="en-ID" sz="1100" dirty="0">
                          <a:effectLst/>
                        </a:rPr>
                        <a:t>13.00 /</a:t>
                      </a:r>
                      <a:r>
                        <a:rPr lang="en-ID" sz="1100" dirty="0" err="1">
                          <a:effectLst/>
                        </a:rPr>
                        <a:t>Rabu</a:t>
                      </a:r>
                      <a:r>
                        <a:rPr lang="en-ID" sz="1100" dirty="0">
                          <a:effectLst/>
                        </a:rPr>
                        <a:t>/01/V/2019</a:t>
                      </a:r>
                      <a:endParaRPr lang="en-US" sz="1100" dirty="0">
                        <a:effectLst/>
                        <a:latin typeface="Calibri"/>
                        <a:ea typeface="Calibri"/>
                        <a:cs typeface="Times New Roman"/>
                      </a:endParaRPr>
                    </a:p>
                  </a:txBody>
                  <a:tcPr marL="69815" marR="69815" marT="0" marB="0"/>
                </a:tc>
              </a:tr>
              <a:tr h="219905">
                <a:tc>
                  <a:txBody>
                    <a:bodyPr/>
                    <a:lstStyle/>
                    <a:p>
                      <a:pPr marL="0" marR="0" algn="ctr">
                        <a:lnSpc>
                          <a:spcPct val="100000"/>
                        </a:lnSpc>
                        <a:spcBef>
                          <a:spcPts val="0"/>
                        </a:spcBef>
                        <a:spcAft>
                          <a:spcPts val="0"/>
                        </a:spcAft>
                      </a:pPr>
                      <a:r>
                        <a:rPr lang="en-US" sz="1100" dirty="0">
                          <a:effectLst/>
                        </a:rPr>
                        <a:t>14</a:t>
                      </a:r>
                      <a:endParaRPr lang="en-US" sz="1100" dirty="0">
                        <a:effectLst/>
                        <a:latin typeface="Calibri"/>
                        <a:ea typeface="Calibri"/>
                        <a:cs typeface="Times New Roman"/>
                      </a:endParaRPr>
                    </a:p>
                  </a:txBody>
                  <a:tcPr marL="69815" marR="69815" marT="0" marB="0" anchor="ctr"/>
                </a:tc>
                <a:tc>
                  <a:txBody>
                    <a:bodyPr/>
                    <a:lstStyle/>
                    <a:p>
                      <a:pPr marL="0" marR="0" algn="ctr">
                        <a:lnSpc>
                          <a:spcPct val="100000"/>
                        </a:lnSpc>
                        <a:spcBef>
                          <a:spcPts val="0"/>
                        </a:spcBef>
                        <a:spcAft>
                          <a:spcPts val="0"/>
                        </a:spcAft>
                      </a:pPr>
                      <a:r>
                        <a:rPr lang="en-US" sz="1100">
                          <a:effectLst/>
                        </a:rPr>
                        <a:t>SIGI</a:t>
                      </a:r>
                      <a:endParaRPr lang="en-US" sz="1100">
                        <a:effectLst/>
                        <a:latin typeface="Calibri"/>
                        <a:ea typeface="Calibri"/>
                        <a:cs typeface="Times New Roman"/>
                      </a:endParaRPr>
                    </a:p>
                  </a:txBody>
                  <a:tcPr marL="69815" marR="69815" marT="0" marB="0"/>
                </a:tc>
                <a:tc>
                  <a:txBody>
                    <a:bodyPr/>
                    <a:lstStyle/>
                    <a:p>
                      <a:pPr marL="0" marR="0" algn="ctr">
                        <a:lnSpc>
                          <a:spcPct val="100000"/>
                        </a:lnSpc>
                        <a:spcBef>
                          <a:spcPts val="0"/>
                        </a:spcBef>
                        <a:spcAft>
                          <a:spcPts val="0"/>
                        </a:spcAft>
                      </a:pPr>
                      <a:r>
                        <a:rPr lang="en-US" sz="1100">
                          <a:effectLst/>
                        </a:rPr>
                        <a:t>DPRD Kab</a:t>
                      </a:r>
                      <a:endParaRPr lang="en-US" sz="1100">
                        <a:effectLst/>
                        <a:latin typeface="Calibri"/>
                        <a:ea typeface="Calibri"/>
                        <a:cs typeface="Times New Roman"/>
                      </a:endParaRPr>
                    </a:p>
                  </a:txBody>
                  <a:tcPr marL="69815" marR="69815" marT="0" marB="0"/>
                </a:tc>
                <a:tc>
                  <a:txBody>
                    <a:bodyPr/>
                    <a:lstStyle/>
                    <a:p>
                      <a:pPr marL="0" marR="0" algn="ctr">
                        <a:lnSpc>
                          <a:spcPct val="100000"/>
                        </a:lnSpc>
                        <a:spcBef>
                          <a:spcPts val="0"/>
                        </a:spcBef>
                        <a:spcAft>
                          <a:spcPts val="0"/>
                        </a:spcAft>
                      </a:pPr>
                      <a:r>
                        <a:rPr lang="en-ID" sz="1100">
                          <a:effectLst/>
                        </a:rPr>
                        <a:t>PDIP</a:t>
                      </a:r>
                      <a:endParaRPr lang="en-US" sz="1100">
                        <a:effectLst/>
                        <a:latin typeface="Calibri"/>
                        <a:ea typeface="Calibri"/>
                        <a:cs typeface="Times New Roman"/>
                      </a:endParaRPr>
                    </a:p>
                  </a:txBody>
                  <a:tcPr marL="69815" marR="69815" marT="0" marB="0" anchor="ctr"/>
                </a:tc>
                <a:tc>
                  <a:txBody>
                    <a:bodyPr/>
                    <a:lstStyle/>
                    <a:p>
                      <a:pPr marL="0" marR="0" algn="ctr">
                        <a:lnSpc>
                          <a:spcPct val="100000"/>
                        </a:lnSpc>
                        <a:spcBef>
                          <a:spcPts val="0"/>
                        </a:spcBef>
                        <a:spcAft>
                          <a:spcPts val="0"/>
                        </a:spcAft>
                      </a:pPr>
                      <a:r>
                        <a:rPr lang="en-ID" sz="1100">
                          <a:effectLst/>
                        </a:rPr>
                        <a:t>Menyerahkan</a:t>
                      </a:r>
                      <a:endParaRPr lang="en-US" sz="1100">
                        <a:effectLst/>
                        <a:latin typeface="Calibri"/>
                        <a:ea typeface="Calibri"/>
                        <a:cs typeface="Times New Roman"/>
                      </a:endParaRPr>
                    </a:p>
                  </a:txBody>
                  <a:tcPr marL="69815" marR="69815" marT="0" marB="0" anchor="ctr"/>
                </a:tc>
                <a:tc>
                  <a:txBody>
                    <a:bodyPr/>
                    <a:lstStyle/>
                    <a:p>
                      <a:pPr marL="0" marR="0" algn="ctr">
                        <a:lnSpc>
                          <a:spcPct val="100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9815" marR="69815" marT="0" marB="0" anchor="ctr"/>
                </a:tc>
                <a:tc>
                  <a:txBody>
                    <a:bodyPr/>
                    <a:lstStyle/>
                    <a:p>
                      <a:pPr marL="0" marR="0" algn="ctr">
                        <a:lnSpc>
                          <a:spcPct val="100000"/>
                        </a:lnSpc>
                        <a:spcBef>
                          <a:spcPts val="0"/>
                        </a:spcBef>
                        <a:spcAft>
                          <a:spcPts val="0"/>
                        </a:spcAft>
                      </a:pPr>
                      <a:r>
                        <a:rPr lang="en-ID" sz="1100" dirty="0" err="1">
                          <a:effectLst/>
                        </a:rPr>
                        <a:t>Tepat</a:t>
                      </a:r>
                      <a:endParaRPr lang="en-US" sz="1100" dirty="0">
                        <a:effectLst/>
                        <a:latin typeface="Calibri"/>
                        <a:ea typeface="Calibri"/>
                        <a:cs typeface="Times New Roman"/>
                      </a:endParaRPr>
                    </a:p>
                  </a:txBody>
                  <a:tcPr marL="69815" marR="69815" marT="0" marB="0"/>
                </a:tc>
                <a:tc>
                  <a:txBody>
                    <a:bodyPr/>
                    <a:lstStyle/>
                    <a:p>
                      <a:pPr marL="0" marR="0" algn="ctr">
                        <a:lnSpc>
                          <a:spcPct val="100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9815" marR="69815" marT="0" marB="0"/>
                </a:tc>
                <a:tc>
                  <a:txBody>
                    <a:bodyPr/>
                    <a:lstStyle/>
                    <a:p>
                      <a:pPr marL="0" marR="0" algn="ctr">
                        <a:lnSpc>
                          <a:spcPct val="100000"/>
                        </a:lnSpc>
                        <a:spcBef>
                          <a:spcPts val="0"/>
                        </a:spcBef>
                        <a:spcAft>
                          <a:spcPts val="0"/>
                        </a:spcAft>
                      </a:pPr>
                      <a:r>
                        <a:rPr lang="en-ID" sz="1100" dirty="0">
                          <a:effectLst/>
                        </a:rPr>
                        <a:t>17.17 /</a:t>
                      </a:r>
                      <a:r>
                        <a:rPr lang="en-ID" sz="1100" dirty="0" err="1">
                          <a:effectLst/>
                        </a:rPr>
                        <a:t>Rabu</a:t>
                      </a:r>
                      <a:r>
                        <a:rPr lang="en-ID" sz="1100" dirty="0">
                          <a:effectLst/>
                        </a:rPr>
                        <a:t>/01/V/2019</a:t>
                      </a:r>
                      <a:endParaRPr lang="en-US" sz="1100" dirty="0">
                        <a:effectLst/>
                        <a:latin typeface="Calibri"/>
                        <a:ea typeface="Calibri"/>
                        <a:cs typeface="Times New Roman"/>
                      </a:endParaRPr>
                    </a:p>
                  </a:txBody>
                  <a:tcPr marL="69815" marR="69815" marT="0" marB="0"/>
                </a:tc>
              </a:tr>
              <a:tr h="297156">
                <a:tc>
                  <a:txBody>
                    <a:bodyPr/>
                    <a:lstStyle/>
                    <a:p>
                      <a:pPr marL="0" marR="0" algn="ctr">
                        <a:lnSpc>
                          <a:spcPct val="100000"/>
                        </a:lnSpc>
                        <a:spcBef>
                          <a:spcPts val="0"/>
                        </a:spcBef>
                        <a:spcAft>
                          <a:spcPts val="0"/>
                        </a:spcAft>
                      </a:pPr>
                      <a:r>
                        <a:rPr lang="en-US" sz="1100" dirty="0">
                          <a:effectLst/>
                        </a:rPr>
                        <a:t>15</a:t>
                      </a:r>
                      <a:endParaRPr lang="en-US" sz="1100" dirty="0">
                        <a:effectLst/>
                        <a:latin typeface="Calibri"/>
                        <a:ea typeface="Calibri"/>
                        <a:cs typeface="Times New Roman"/>
                      </a:endParaRPr>
                    </a:p>
                  </a:txBody>
                  <a:tcPr marL="69815" marR="69815" marT="0" marB="0" anchor="ctr"/>
                </a:tc>
                <a:tc>
                  <a:txBody>
                    <a:bodyPr/>
                    <a:lstStyle/>
                    <a:p>
                      <a:pPr marL="0" marR="0" algn="ctr">
                        <a:lnSpc>
                          <a:spcPct val="100000"/>
                        </a:lnSpc>
                        <a:spcBef>
                          <a:spcPts val="0"/>
                        </a:spcBef>
                        <a:spcAft>
                          <a:spcPts val="0"/>
                        </a:spcAft>
                      </a:pPr>
                      <a:r>
                        <a:rPr lang="en-US" sz="1100" dirty="0">
                          <a:effectLst/>
                        </a:rPr>
                        <a:t>SIGI</a:t>
                      </a:r>
                      <a:endParaRPr lang="en-US" sz="1100" dirty="0">
                        <a:effectLst/>
                        <a:latin typeface="Calibri"/>
                        <a:ea typeface="Calibri"/>
                        <a:cs typeface="Times New Roman"/>
                      </a:endParaRPr>
                    </a:p>
                  </a:txBody>
                  <a:tcPr marL="69815" marR="69815" marT="0" marB="0"/>
                </a:tc>
                <a:tc>
                  <a:txBody>
                    <a:bodyPr/>
                    <a:lstStyle/>
                    <a:p>
                      <a:pPr marL="0" marR="0" algn="ctr">
                        <a:lnSpc>
                          <a:spcPct val="100000"/>
                        </a:lnSpc>
                        <a:spcBef>
                          <a:spcPts val="0"/>
                        </a:spcBef>
                        <a:spcAft>
                          <a:spcPts val="0"/>
                        </a:spcAft>
                      </a:pPr>
                      <a:r>
                        <a:rPr lang="en-US" sz="1100" dirty="0">
                          <a:effectLst/>
                        </a:rPr>
                        <a:t>DPRD </a:t>
                      </a:r>
                      <a:r>
                        <a:rPr lang="en-US" sz="1100" dirty="0" err="1">
                          <a:effectLst/>
                        </a:rPr>
                        <a:t>Kab</a:t>
                      </a:r>
                      <a:endParaRPr lang="en-US" sz="1100" dirty="0">
                        <a:effectLst/>
                        <a:latin typeface="Calibri"/>
                        <a:ea typeface="Calibri"/>
                        <a:cs typeface="Times New Roman"/>
                      </a:endParaRPr>
                    </a:p>
                  </a:txBody>
                  <a:tcPr marL="69815" marR="69815" marT="0" marB="0"/>
                </a:tc>
                <a:tc>
                  <a:txBody>
                    <a:bodyPr/>
                    <a:lstStyle/>
                    <a:p>
                      <a:pPr marL="0" marR="0" algn="ctr">
                        <a:lnSpc>
                          <a:spcPct val="100000"/>
                        </a:lnSpc>
                        <a:spcBef>
                          <a:spcPts val="0"/>
                        </a:spcBef>
                        <a:spcAft>
                          <a:spcPts val="0"/>
                        </a:spcAft>
                      </a:pPr>
                      <a:r>
                        <a:rPr lang="en-ID" sz="1100" dirty="0">
                          <a:effectLst/>
                        </a:rPr>
                        <a:t>HANURA</a:t>
                      </a:r>
                      <a:endParaRPr lang="en-US" sz="1100" dirty="0">
                        <a:effectLst/>
                        <a:latin typeface="Calibri"/>
                        <a:ea typeface="Calibri"/>
                        <a:cs typeface="Times New Roman"/>
                      </a:endParaRPr>
                    </a:p>
                  </a:txBody>
                  <a:tcPr marL="69815" marR="69815" marT="0" marB="0" anchor="ctr"/>
                </a:tc>
                <a:tc>
                  <a:txBody>
                    <a:bodyPr/>
                    <a:lstStyle/>
                    <a:p>
                      <a:pPr marL="0" marR="0" algn="ctr">
                        <a:lnSpc>
                          <a:spcPct val="100000"/>
                        </a:lnSpc>
                        <a:spcBef>
                          <a:spcPts val="0"/>
                        </a:spcBef>
                        <a:spcAft>
                          <a:spcPts val="0"/>
                        </a:spcAft>
                      </a:pPr>
                      <a:r>
                        <a:rPr lang="en-ID" sz="1100" dirty="0" err="1">
                          <a:effectLst/>
                        </a:rPr>
                        <a:t>Menyerahkan</a:t>
                      </a:r>
                      <a:endParaRPr lang="en-US" sz="1100" dirty="0">
                        <a:effectLst/>
                        <a:latin typeface="Calibri"/>
                        <a:ea typeface="Calibri"/>
                        <a:cs typeface="Times New Roman"/>
                      </a:endParaRPr>
                    </a:p>
                  </a:txBody>
                  <a:tcPr marL="69815" marR="69815" marT="0" marB="0" anchor="ctr"/>
                </a:tc>
                <a:tc>
                  <a:txBody>
                    <a:bodyPr/>
                    <a:lstStyle/>
                    <a:p>
                      <a:pPr marL="0" marR="0" algn="ctr">
                        <a:lnSpc>
                          <a:spcPct val="100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9815" marR="69815" marT="0" marB="0" anchor="ctr"/>
                </a:tc>
                <a:tc>
                  <a:txBody>
                    <a:bodyPr/>
                    <a:lstStyle/>
                    <a:p>
                      <a:pPr marL="0" marR="0" algn="ctr">
                        <a:lnSpc>
                          <a:spcPct val="100000"/>
                        </a:lnSpc>
                        <a:spcBef>
                          <a:spcPts val="0"/>
                        </a:spcBef>
                        <a:spcAft>
                          <a:spcPts val="0"/>
                        </a:spcAft>
                      </a:pPr>
                      <a:r>
                        <a:rPr lang="en-ID" sz="1100" dirty="0" err="1">
                          <a:effectLst/>
                        </a:rPr>
                        <a:t>Tepat</a:t>
                      </a:r>
                      <a:endParaRPr lang="en-US" sz="1100" dirty="0">
                        <a:effectLst/>
                        <a:latin typeface="Calibri"/>
                        <a:ea typeface="Calibri"/>
                        <a:cs typeface="Times New Roman"/>
                      </a:endParaRPr>
                    </a:p>
                  </a:txBody>
                  <a:tcPr marL="69815" marR="69815" marT="0" marB="0"/>
                </a:tc>
                <a:tc>
                  <a:txBody>
                    <a:bodyPr/>
                    <a:lstStyle/>
                    <a:p>
                      <a:pPr marL="0" marR="0" algn="ctr">
                        <a:lnSpc>
                          <a:spcPct val="100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9815" marR="69815" marT="0" marB="0"/>
                </a:tc>
                <a:tc>
                  <a:txBody>
                    <a:bodyPr/>
                    <a:lstStyle/>
                    <a:p>
                      <a:pPr marL="0" marR="0" algn="ctr">
                        <a:lnSpc>
                          <a:spcPct val="100000"/>
                        </a:lnSpc>
                        <a:spcBef>
                          <a:spcPts val="0"/>
                        </a:spcBef>
                        <a:spcAft>
                          <a:spcPts val="0"/>
                        </a:spcAft>
                      </a:pPr>
                      <a:r>
                        <a:rPr lang="en-ID" sz="1100" dirty="0">
                          <a:effectLst/>
                        </a:rPr>
                        <a:t>14.00 /</a:t>
                      </a:r>
                      <a:r>
                        <a:rPr lang="en-ID" sz="1100" dirty="0" err="1">
                          <a:effectLst/>
                        </a:rPr>
                        <a:t>Kamis</a:t>
                      </a:r>
                      <a:r>
                        <a:rPr lang="en-ID" sz="1100" dirty="0">
                          <a:effectLst/>
                        </a:rPr>
                        <a:t>/02/V/2019</a:t>
                      </a:r>
                      <a:endParaRPr lang="en-US" sz="1100" dirty="0">
                        <a:effectLst/>
                        <a:latin typeface="Calibri"/>
                        <a:ea typeface="Calibri"/>
                        <a:cs typeface="Times New Roman"/>
                      </a:endParaRPr>
                    </a:p>
                  </a:txBody>
                  <a:tcPr marL="69815" marR="69815" marT="0" marB="0"/>
                </a:tc>
              </a:tr>
            </a:tbl>
          </a:graphicData>
        </a:graphic>
      </p:graphicFrame>
      <p:sp>
        <p:nvSpPr>
          <p:cNvPr id="4" name="Rounded Rectangle 3"/>
          <p:cNvSpPr/>
          <p:nvPr/>
        </p:nvSpPr>
        <p:spPr>
          <a:xfrm>
            <a:off x="239712" y="96673"/>
            <a:ext cx="5257800" cy="4125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t>6. </a:t>
            </a:r>
            <a:r>
              <a:rPr lang="en-US" sz="2400" b="1" dirty="0" err="1" smtClean="0"/>
              <a:t>Pengawasan</a:t>
            </a:r>
            <a:r>
              <a:rPr lang="en-US" sz="2400" b="1" dirty="0" smtClean="0"/>
              <a:t> </a:t>
            </a:r>
            <a:r>
              <a:rPr lang="en-US" sz="2400" b="1" dirty="0"/>
              <a:t>Dana </a:t>
            </a:r>
            <a:r>
              <a:rPr lang="en-US" sz="2400" b="1" dirty="0" err="1" smtClean="0"/>
              <a:t>Kampanye</a:t>
            </a:r>
            <a:endParaRPr lang="en-US" dirty="0"/>
          </a:p>
        </p:txBody>
      </p:sp>
      <p:sp>
        <p:nvSpPr>
          <p:cNvPr id="5" name="Rounded Rectangle 4"/>
          <p:cNvSpPr/>
          <p:nvPr/>
        </p:nvSpPr>
        <p:spPr>
          <a:xfrm>
            <a:off x="608806" y="610394"/>
            <a:ext cx="67056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a:t>Hasil</a:t>
            </a:r>
            <a:r>
              <a:rPr lang="en-US" b="1" dirty="0"/>
              <a:t> </a:t>
            </a:r>
            <a:r>
              <a:rPr lang="en-US" b="1" dirty="0" err="1"/>
              <a:t>Pengawasan</a:t>
            </a:r>
            <a:r>
              <a:rPr lang="en-US" b="1" dirty="0"/>
              <a:t> </a:t>
            </a:r>
            <a:r>
              <a:rPr lang="en-US" b="1" dirty="0" err="1"/>
              <a:t>Pengawasan</a:t>
            </a:r>
            <a:r>
              <a:rPr lang="en-US" b="1" dirty="0"/>
              <a:t> </a:t>
            </a:r>
            <a:r>
              <a:rPr lang="en-US" b="1" dirty="0" err="1"/>
              <a:t>Penyerahan</a:t>
            </a:r>
            <a:r>
              <a:rPr lang="en-US" b="1" dirty="0"/>
              <a:t> LPPDK</a:t>
            </a:r>
            <a:endParaRPr lang="en-US" dirty="0"/>
          </a:p>
        </p:txBody>
      </p:sp>
    </p:spTree>
    <p:extLst>
      <p:ext uri="{BB962C8B-B14F-4D97-AF65-F5344CB8AC3E}">
        <p14:creationId xmlns:p14="http://schemas.microsoft.com/office/powerpoint/2010/main" val="39367472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35667722"/>
              </p:ext>
            </p:extLst>
          </p:nvPr>
        </p:nvGraphicFramePr>
        <p:xfrm>
          <a:off x="-5200" y="915194"/>
          <a:ext cx="10751783" cy="5653424"/>
        </p:xfrm>
        <a:graphic>
          <a:graphicData uri="http://schemas.openxmlformats.org/drawingml/2006/table">
            <a:tbl>
              <a:tblPr firstRow="1" firstCol="1" bandRow="1">
                <a:tableStyleId>{7DF18680-E054-41AD-8BC1-D1AEF772440D}</a:tableStyleId>
              </a:tblPr>
              <a:tblGrid>
                <a:gridCol w="107080"/>
                <a:gridCol w="623760"/>
                <a:gridCol w="591136"/>
                <a:gridCol w="500191"/>
                <a:gridCol w="591136"/>
                <a:gridCol w="591136"/>
                <a:gridCol w="108037"/>
                <a:gridCol w="682080"/>
                <a:gridCol w="682080"/>
                <a:gridCol w="636611"/>
                <a:gridCol w="591136"/>
                <a:gridCol w="682080"/>
                <a:gridCol w="682080"/>
                <a:gridCol w="636611"/>
                <a:gridCol w="636611"/>
                <a:gridCol w="727552"/>
                <a:gridCol w="727552"/>
                <a:gridCol w="727552"/>
                <a:gridCol w="227362"/>
              </a:tblGrid>
              <a:tr h="248003">
                <a:tc rowSpan="2">
                  <a:txBody>
                    <a:bodyPr/>
                    <a:lstStyle/>
                    <a:p>
                      <a:pPr marL="0" marR="0" algn="ctr">
                        <a:lnSpc>
                          <a:spcPct val="115000"/>
                        </a:lnSpc>
                        <a:spcBef>
                          <a:spcPts val="0"/>
                        </a:spcBef>
                        <a:spcAft>
                          <a:spcPts val="0"/>
                        </a:spcAft>
                      </a:pPr>
                      <a:r>
                        <a:rPr lang="en-US" sz="700" dirty="0">
                          <a:effectLst/>
                        </a:rPr>
                        <a:t>NO</a:t>
                      </a:r>
                      <a:endParaRPr lang="en-US" sz="800" dirty="0">
                        <a:effectLst/>
                        <a:latin typeface="Calibri"/>
                        <a:ea typeface="Calibri"/>
                        <a:cs typeface="Times New Roman"/>
                      </a:endParaRPr>
                    </a:p>
                  </a:txBody>
                  <a:tcPr marL="40840" marR="40840" marT="0" marB="0" anchor="ctr"/>
                </a:tc>
                <a:tc rowSpan="2">
                  <a:txBody>
                    <a:bodyPr/>
                    <a:lstStyle/>
                    <a:p>
                      <a:pPr marL="0" marR="0" algn="ctr">
                        <a:lnSpc>
                          <a:spcPct val="115000"/>
                        </a:lnSpc>
                        <a:spcBef>
                          <a:spcPts val="0"/>
                        </a:spcBef>
                        <a:spcAft>
                          <a:spcPts val="0"/>
                        </a:spcAft>
                      </a:pPr>
                      <a:r>
                        <a:rPr lang="en-US" sz="700" dirty="0" err="1">
                          <a:effectLst/>
                        </a:rPr>
                        <a:t>Jenis</a:t>
                      </a:r>
                      <a:r>
                        <a:rPr lang="en-US" sz="700" dirty="0">
                          <a:effectLst/>
                        </a:rPr>
                        <a:t> </a:t>
                      </a:r>
                      <a:r>
                        <a:rPr lang="en-US" sz="700" dirty="0" err="1">
                          <a:effectLst/>
                        </a:rPr>
                        <a:t>Pemilu</a:t>
                      </a:r>
                      <a:endParaRPr lang="en-US" sz="800" dirty="0">
                        <a:effectLst/>
                        <a:latin typeface="Calibri"/>
                        <a:ea typeface="Calibri"/>
                        <a:cs typeface="Times New Roman"/>
                      </a:endParaRPr>
                    </a:p>
                  </a:txBody>
                  <a:tcPr marL="40840" marR="40840" marT="0" marB="0" anchor="ctr"/>
                </a:tc>
                <a:tc rowSpan="2">
                  <a:txBody>
                    <a:bodyPr/>
                    <a:lstStyle/>
                    <a:p>
                      <a:pPr marL="0" marR="0" algn="ctr">
                        <a:lnSpc>
                          <a:spcPct val="115000"/>
                        </a:lnSpc>
                        <a:spcBef>
                          <a:spcPts val="0"/>
                        </a:spcBef>
                        <a:spcAft>
                          <a:spcPts val="0"/>
                        </a:spcAft>
                      </a:pPr>
                      <a:r>
                        <a:rPr lang="en-US" sz="700">
                          <a:effectLst/>
                        </a:rPr>
                        <a:t> </a:t>
                      </a:r>
                      <a:endParaRPr lang="en-US" sz="800">
                        <a:effectLst/>
                      </a:endParaRPr>
                    </a:p>
                    <a:p>
                      <a:pPr marL="0" marR="0" algn="ctr">
                        <a:lnSpc>
                          <a:spcPct val="115000"/>
                        </a:lnSpc>
                        <a:spcBef>
                          <a:spcPts val="0"/>
                        </a:spcBef>
                        <a:spcAft>
                          <a:spcPts val="0"/>
                        </a:spcAft>
                      </a:pPr>
                      <a:r>
                        <a:rPr lang="en-US" sz="700">
                          <a:effectLst/>
                        </a:rPr>
                        <a:t> </a:t>
                      </a:r>
                      <a:endParaRPr lang="en-US" sz="800">
                        <a:effectLst/>
                      </a:endParaRPr>
                    </a:p>
                    <a:p>
                      <a:pPr marL="0" marR="0" algn="ctr">
                        <a:lnSpc>
                          <a:spcPct val="115000"/>
                        </a:lnSpc>
                        <a:spcBef>
                          <a:spcPts val="0"/>
                        </a:spcBef>
                        <a:spcAft>
                          <a:spcPts val="0"/>
                        </a:spcAft>
                      </a:pPr>
                      <a:r>
                        <a:rPr lang="en-US" sz="700">
                          <a:effectLst/>
                        </a:rPr>
                        <a:t> </a:t>
                      </a:r>
                      <a:endParaRPr lang="en-US" sz="800">
                        <a:effectLst/>
                      </a:endParaRPr>
                    </a:p>
                    <a:p>
                      <a:pPr marL="0" marR="0" algn="ctr">
                        <a:lnSpc>
                          <a:spcPct val="115000"/>
                        </a:lnSpc>
                        <a:spcBef>
                          <a:spcPts val="0"/>
                        </a:spcBef>
                        <a:spcAft>
                          <a:spcPts val="0"/>
                        </a:spcAft>
                      </a:pPr>
                      <a:r>
                        <a:rPr lang="en-US" sz="700">
                          <a:effectLst/>
                        </a:rPr>
                        <a:t> </a:t>
                      </a:r>
                      <a:endParaRPr lang="en-US" sz="800">
                        <a:effectLst/>
                      </a:endParaRPr>
                    </a:p>
                    <a:p>
                      <a:pPr marL="0" marR="0" algn="ctr">
                        <a:lnSpc>
                          <a:spcPct val="115000"/>
                        </a:lnSpc>
                        <a:spcBef>
                          <a:spcPts val="0"/>
                        </a:spcBef>
                        <a:spcAft>
                          <a:spcPts val="0"/>
                        </a:spcAft>
                      </a:pPr>
                      <a:r>
                        <a:rPr lang="en-US" sz="700">
                          <a:effectLst/>
                        </a:rPr>
                        <a:t> </a:t>
                      </a:r>
                      <a:endParaRPr lang="en-US" sz="800">
                        <a:effectLst/>
                      </a:endParaRPr>
                    </a:p>
                    <a:p>
                      <a:pPr marL="0" marR="0" algn="ctr">
                        <a:lnSpc>
                          <a:spcPct val="115000"/>
                        </a:lnSpc>
                        <a:spcBef>
                          <a:spcPts val="0"/>
                        </a:spcBef>
                        <a:spcAft>
                          <a:spcPts val="0"/>
                        </a:spcAft>
                      </a:pPr>
                      <a:r>
                        <a:rPr lang="en-US" sz="700">
                          <a:effectLst/>
                        </a:rPr>
                        <a:t>Partai Politik</a:t>
                      </a:r>
                      <a:endParaRPr lang="en-US" sz="800">
                        <a:effectLst/>
                        <a:latin typeface="Calibri"/>
                        <a:ea typeface="Calibri"/>
                        <a:cs typeface="Times New Roman"/>
                      </a:endParaRPr>
                    </a:p>
                  </a:txBody>
                  <a:tcPr marL="40840" marR="40840" marT="0" marB="0"/>
                </a:tc>
                <a:tc gridSpan="2">
                  <a:txBody>
                    <a:bodyPr/>
                    <a:lstStyle/>
                    <a:p>
                      <a:pPr marL="0" marR="0" algn="ctr">
                        <a:lnSpc>
                          <a:spcPct val="115000"/>
                        </a:lnSpc>
                        <a:spcBef>
                          <a:spcPts val="0"/>
                        </a:spcBef>
                        <a:spcAft>
                          <a:spcPts val="0"/>
                        </a:spcAft>
                      </a:pPr>
                      <a:r>
                        <a:rPr lang="en-US" sz="700">
                          <a:effectLst/>
                        </a:rPr>
                        <a:t>Kepatuhan Pelaporan LPPDK</a:t>
                      </a:r>
                      <a:endParaRPr lang="en-US" sz="800">
                        <a:effectLst/>
                        <a:latin typeface="Calibri"/>
                        <a:ea typeface="Calibri"/>
                        <a:cs typeface="Times New Roman"/>
                      </a:endParaRPr>
                    </a:p>
                  </a:txBody>
                  <a:tcPr marL="40840" marR="40840" marT="0" marB="0" anchor="ctr"/>
                </a:tc>
                <a:tc hMerge="1">
                  <a:txBody>
                    <a:bodyPr/>
                    <a:lstStyle/>
                    <a:p>
                      <a:endParaRPr lang="en-US"/>
                    </a:p>
                  </a:txBody>
                  <a:tcPr/>
                </a:tc>
                <a:tc rowSpan="2" gridSpan="2">
                  <a:txBody>
                    <a:bodyPr/>
                    <a:lstStyle/>
                    <a:p>
                      <a:pPr marL="0" marR="0" algn="ctr">
                        <a:lnSpc>
                          <a:spcPct val="115000"/>
                        </a:lnSpc>
                        <a:spcBef>
                          <a:spcPts val="0"/>
                        </a:spcBef>
                        <a:spcAft>
                          <a:spcPts val="0"/>
                        </a:spcAft>
                      </a:pPr>
                      <a:r>
                        <a:rPr lang="en-US" sz="700">
                          <a:effectLst/>
                        </a:rPr>
                        <a:t>Uang dalam Pembukaan Rekenin</a:t>
                      </a:r>
                      <a:endParaRPr lang="en-US" sz="800">
                        <a:effectLst/>
                        <a:latin typeface="Calibri"/>
                        <a:ea typeface="Calibri"/>
                        <a:cs typeface="Times New Roman"/>
                      </a:endParaRPr>
                    </a:p>
                  </a:txBody>
                  <a:tcPr marL="40840" marR="40840" marT="0" marB="0" anchor="ctr"/>
                </a:tc>
                <a:tc rowSpan="2" hMerge="1">
                  <a:txBody>
                    <a:bodyPr/>
                    <a:lstStyle/>
                    <a:p>
                      <a:endParaRPr lang="en-US"/>
                    </a:p>
                  </a:txBody>
                  <a:tcPr/>
                </a:tc>
                <a:tc gridSpan="4">
                  <a:txBody>
                    <a:bodyPr/>
                    <a:lstStyle/>
                    <a:p>
                      <a:pPr marL="0" marR="0" algn="ctr">
                        <a:lnSpc>
                          <a:spcPct val="115000"/>
                        </a:lnSpc>
                        <a:spcBef>
                          <a:spcPts val="0"/>
                        </a:spcBef>
                        <a:spcAft>
                          <a:spcPts val="0"/>
                        </a:spcAft>
                      </a:pPr>
                      <a:r>
                        <a:rPr lang="en-US" sz="700" dirty="0" err="1">
                          <a:effectLst/>
                        </a:rPr>
                        <a:t>Jumlah</a:t>
                      </a:r>
                      <a:r>
                        <a:rPr lang="en-US" sz="700" dirty="0">
                          <a:effectLst/>
                        </a:rPr>
                        <a:t> </a:t>
                      </a:r>
                      <a:r>
                        <a:rPr lang="en-US" sz="700" dirty="0" err="1">
                          <a:effectLst/>
                        </a:rPr>
                        <a:t>Penerimaan</a:t>
                      </a:r>
                      <a:r>
                        <a:rPr lang="en-US" sz="700" dirty="0">
                          <a:effectLst/>
                        </a:rPr>
                        <a:t> </a:t>
                      </a:r>
                      <a:r>
                        <a:rPr lang="en-US" sz="700" dirty="0" err="1">
                          <a:effectLst/>
                        </a:rPr>
                        <a:t>Sumbangan</a:t>
                      </a:r>
                      <a:endParaRPr lang="en-US" sz="800" dirty="0">
                        <a:effectLst/>
                        <a:latin typeface="Calibri"/>
                        <a:ea typeface="Calibri"/>
                        <a:cs typeface="Times New Roman"/>
                      </a:endParaRPr>
                    </a:p>
                  </a:txBody>
                  <a:tcPr marL="40840" marR="4084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marL="0" marR="0" algn="ctr">
                        <a:lnSpc>
                          <a:spcPct val="115000"/>
                        </a:lnSpc>
                        <a:spcBef>
                          <a:spcPts val="0"/>
                        </a:spcBef>
                        <a:spcAft>
                          <a:spcPts val="0"/>
                        </a:spcAft>
                      </a:pPr>
                      <a:r>
                        <a:rPr lang="en-US" sz="700" dirty="0" err="1">
                          <a:effectLst/>
                        </a:rPr>
                        <a:t>Pengeluaran</a:t>
                      </a:r>
                      <a:endParaRPr lang="en-US" sz="800" dirty="0">
                        <a:effectLst/>
                        <a:latin typeface="Calibri"/>
                        <a:ea typeface="Calibri"/>
                        <a:cs typeface="Times New Roman"/>
                      </a:endParaRPr>
                    </a:p>
                  </a:txBody>
                  <a:tcPr marL="40840" marR="4084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gridSpan="2">
                  <a:txBody>
                    <a:bodyPr/>
                    <a:lstStyle/>
                    <a:p>
                      <a:pPr marL="0" marR="0" algn="ctr">
                        <a:lnSpc>
                          <a:spcPct val="115000"/>
                        </a:lnSpc>
                        <a:spcBef>
                          <a:spcPts val="0"/>
                        </a:spcBef>
                        <a:spcAft>
                          <a:spcPts val="0"/>
                        </a:spcAft>
                      </a:pPr>
                      <a:r>
                        <a:rPr lang="en-US" sz="700" dirty="0">
                          <a:effectLst/>
                        </a:rPr>
                        <a:t> </a:t>
                      </a:r>
                      <a:endParaRPr lang="en-US" sz="800" dirty="0">
                        <a:effectLst/>
                      </a:endParaRPr>
                    </a:p>
                    <a:p>
                      <a:pPr marL="0" marR="0" algn="ctr">
                        <a:lnSpc>
                          <a:spcPct val="115000"/>
                        </a:lnSpc>
                        <a:spcBef>
                          <a:spcPts val="0"/>
                        </a:spcBef>
                        <a:spcAft>
                          <a:spcPts val="0"/>
                        </a:spcAft>
                      </a:pPr>
                      <a:r>
                        <a:rPr lang="en-US" sz="700" dirty="0">
                          <a:effectLst/>
                        </a:rPr>
                        <a:t> </a:t>
                      </a:r>
                      <a:endParaRPr lang="en-US" sz="800" dirty="0">
                        <a:effectLst/>
                      </a:endParaRPr>
                    </a:p>
                    <a:p>
                      <a:pPr marL="0" marR="0" algn="ctr">
                        <a:lnSpc>
                          <a:spcPct val="115000"/>
                        </a:lnSpc>
                        <a:spcBef>
                          <a:spcPts val="0"/>
                        </a:spcBef>
                        <a:spcAft>
                          <a:spcPts val="0"/>
                        </a:spcAft>
                      </a:pPr>
                      <a:r>
                        <a:rPr lang="en-US" sz="700" dirty="0">
                          <a:effectLst/>
                        </a:rPr>
                        <a:t> </a:t>
                      </a:r>
                      <a:endParaRPr lang="en-US" sz="800" dirty="0">
                        <a:effectLst/>
                      </a:endParaRPr>
                    </a:p>
                    <a:p>
                      <a:pPr marL="0" marR="0" algn="ctr">
                        <a:lnSpc>
                          <a:spcPct val="115000"/>
                        </a:lnSpc>
                        <a:spcBef>
                          <a:spcPts val="0"/>
                        </a:spcBef>
                        <a:spcAft>
                          <a:spcPts val="0"/>
                        </a:spcAft>
                      </a:pPr>
                      <a:r>
                        <a:rPr lang="en-US" sz="700" dirty="0">
                          <a:effectLst/>
                        </a:rPr>
                        <a:t> </a:t>
                      </a:r>
                      <a:endParaRPr lang="en-US" sz="800" dirty="0">
                        <a:effectLst/>
                      </a:endParaRPr>
                    </a:p>
                    <a:p>
                      <a:pPr marL="0" marR="0" algn="ctr">
                        <a:lnSpc>
                          <a:spcPct val="115000"/>
                        </a:lnSpc>
                        <a:spcBef>
                          <a:spcPts val="0"/>
                        </a:spcBef>
                        <a:spcAft>
                          <a:spcPts val="0"/>
                        </a:spcAft>
                      </a:pPr>
                      <a:r>
                        <a:rPr lang="en-US" sz="700" dirty="0" err="1">
                          <a:effectLst/>
                        </a:rPr>
                        <a:t>Saldo</a:t>
                      </a:r>
                      <a:r>
                        <a:rPr lang="en-US" sz="700" dirty="0">
                          <a:effectLst/>
                        </a:rPr>
                        <a:t> LPPDK</a:t>
                      </a:r>
                      <a:endParaRPr lang="en-US" sz="800" dirty="0">
                        <a:effectLst/>
                        <a:latin typeface="Calibri"/>
                        <a:ea typeface="Calibri"/>
                        <a:cs typeface="Times New Roman"/>
                      </a:endParaRPr>
                    </a:p>
                  </a:txBody>
                  <a:tcPr marL="40840" marR="40840" marT="0" marB="0"/>
                </a:tc>
                <a:tc rowSpan="2" hMerge="1">
                  <a:txBody>
                    <a:bodyPr/>
                    <a:lstStyle/>
                    <a:p>
                      <a:endParaRPr lang="en-US"/>
                    </a:p>
                  </a:txBody>
                  <a:tcPr/>
                </a:tc>
              </a:tr>
              <a:tr h="90857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700">
                          <a:effectLst/>
                        </a:rPr>
                        <a:t>Melapor</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US" sz="700" dirty="0" err="1">
                          <a:effectLst/>
                        </a:rPr>
                        <a:t>Tidak</a:t>
                      </a:r>
                      <a:r>
                        <a:rPr lang="en-US" sz="700" dirty="0">
                          <a:effectLst/>
                        </a:rPr>
                        <a:t> </a:t>
                      </a:r>
                      <a:r>
                        <a:rPr lang="en-US" sz="700" dirty="0" err="1">
                          <a:effectLst/>
                        </a:rPr>
                        <a:t>Melapor</a:t>
                      </a:r>
                      <a:endParaRPr lang="en-US" sz="800" dirty="0">
                        <a:effectLst/>
                        <a:latin typeface="Calibri"/>
                        <a:ea typeface="Calibri"/>
                        <a:cs typeface="Times New Roman"/>
                      </a:endParaRPr>
                    </a:p>
                  </a:txBody>
                  <a:tcPr marL="40840" marR="40840" marT="0" marB="0" anchor="ctr"/>
                </a:tc>
                <a:tc gridSpan="2" vMerge="1">
                  <a:txBody>
                    <a:bodyPr/>
                    <a:lstStyle/>
                    <a:p>
                      <a:endParaRPr lang="en-US"/>
                    </a:p>
                  </a:txBody>
                  <a:tcPr/>
                </a:tc>
                <a:tc hMerge="1" vMerge="1">
                  <a:txBody>
                    <a:bodyPr/>
                    <a:lstStyle/>
                    <a:p>
                      <a:endParaRPr lang="en-US"/>
                    </a:p>
                  </a:txBody>
                  <a:tcPr/>
                </a:tc>
                <a:tc>
                  <a:txBody>
                    <a:bodyPr/>
                    <a:lstStyle/>
                    <a:p>
                      <a:pPr marL="0" marR="0" algn="ctr">
                        <a:lnSpc>
                          <a:spcPct val="115000"/>
                        </a:lnSpc>
                        <a:spcBef>
                          <a:spcPts val="0"/>
                        </a:spcBef>
                        <a:spcAft>
                          <a:spcPts val="0"/>
                        </a:spcAft>
                      </a:pPr>
                      <a:r>
                        <a:rPr lang="en-US" sz="700">
                          <a:effectLst/>
                        </a:rPr>
                        <a:t>Jumlah sumbangan  dari Partai Politik</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US" sz="700">
                          <a:effectLst/>
                        </a:rPr>
                        <a:t>Jumlah sumbangan  dari Peseorangan</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US" sz="700" dirty="0" err="1">
                          <a:effectLst/>
                        </a:rPr>
                        <a:t>Jumlah</a:t>
                      </a:r>
                      <a:r>
                        <a:rPr lang="en-US" sz="700" dirty="0">
                          <a:effectLst/>
                        </a:rPr>
                        <a:t> </a:t>
                      </a:r>
                      <a:r>
                        <a:rPr lang="en-US" sz="700" dirty="0" err="1">
                          <a:effectLst/>
                        </a:rPr>
                        <a:t>sumbangan</a:t>
                      </a:r>
                      <a:r>
                        <a:rPr lang="en-US" sz="700" dirty="0">
                          <a:effectLst/>
                        </a:rPr>
                        <a:t>  </a:t>
                      </a:r>
                      <a:r>
                        <a:rPr lang="en-US" sz="700" dirty="0" err="1">
                          <a:effectLst/>
                        </a:rPr>
                        <a:t>dari</a:t>
                      </a:r>
                      <a:r>
                        <a:rPr lang="en-US" sz="700" dirty="0">
                          <a:effectLst/>
                        </a:rPr>
                        <a:t> </a:t>
                      </a:r>
                      <a:r>
                        <a:rPr lang="en-US" sz="700" dirty="0" err="1">
                          <a:effectLst/>
                        </a:rPr>
                        <a:t>Kelompok</a:t>
                      </a:r>
                      <a:endParaRPr lang="en-US" sz="800" dirty="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US" sz="700">
                          <a:effectLst/>
                        </a:rPr>
                        <a:t>Jumlah sumbangan  dari Badan Usaha</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US" sz="700">
                          <a:effectLst/>
                        </a:rPr>
                        <a:t>Jumlah (Rp) dari Pertemuan Terbatas</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US" sz="700">
                          <a:effectLst/>
                        </a:rPr>
                        <a:t>Jumlah (Rp) dari Pertemuan Tatap Muka</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US" sz="700">
                          <a:effectLst/>
                        </a:rPr>
                        <a:t>Jumlah (Rp) dari Rapat Umum</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US" sz="700">
                          <a:effectLst/>
                        </a:rPr>
                        <a:t>Jumlah (Rp) dari APK</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US" sz="700">
                          <a:effectLst/>
                        </a:rPr>
                        <a:t>Jumlah (Rp) dari Bahan Kampanye</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US" sz="700">
                          <a:effectLst/>
                        </a:rPr>
                        <a:t>Jumlah (Rp) dari Kegiatan Lainnya</a:t>
                      </a:r>
                      <a:endParaRPr lang="en-US" sz="800">
                        <a:effectLst/>
                        <a:latin typeface="Calibri"/>
                        <a:ea typeface="Calibri"/>
                        <a:cs typeface="Times New Roman"/>
                      </a:endParaRPr>
                    </a:p>
                  </a:txBody>
                  <a:tcPr marL="40840" marR="40840" marT="0" marB="0" anchor="ctr"/>
                </a:tc>
                <a:tc gridSpan="2" vMerge="1">
                  <a:txBody>
                    <a:bodyPr/>
                    <a:lstStyle/>
                    <a:p>
                      <a:endParaRPr lang="en-US"/>
                    </a:p>
                  </a:txBody>
                  <a:tcPr/>
                </a:tc>
                <a:tc hMerge="1" vMerge="1">
                  <a:txBody>
                    <a:bodyPr/>
                    <a:lstStyle/>
                    <a:p>
                      <a:endParaRPr lang="en-US"/>
                    </a:p>
                  </a:txBody>
                  <a:tcPr/>
                </a:tc>
              </a:tr>
              <a:tr h="519822">
                <a:tc>
                  <a:txBody>
                    <a:bodyPr/>
                    <a:lstStyle/>
                    <a:p>
                      <a:pPr marL="0" marR="0" algn="ctr">
                        <a:lnSpc>
                          <a:spcPct val="115000"/>
                        </a:lnSpc>
                        <a:spcBef>
                          <a:spcPts val="0"/>
                        </a:spcBef>
                        <a:spcAft>
                          <a:spcPts val="0"/>
                        </a:spcAft>
                      </a:pPr>
                      <a:r>
                        <a:rPr lang="en-US" sz="700">
                          <a:effectLst/>
                        </a:rPr>
                        <a:t>1</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US" sz="700" dirty="0">
                          <a:effectLst/>
                        </a:rPr>
                        <a:t>DPRD </a:t>
                      </a:r>
                      <a:r>
                        <a:rPr lang="en-US" sz="700" dirty="0" err="1">
                          <a:effectLst/>
                        </a:rPr>
                        <a:t>Kab</a:t>
                      </a:r>
                      <a:r>
                        <a:rPr lang="en-US" sz="700" dirty="0">
                          <a:effectLst/>
                        </a:rPr>
                        <a:t>/Kota</a:t>
                      </a:r>
                      <a:endParaRPr lang="en-US" sz="800" dirty="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dirty="0">
                          <a:effectLst/>
                        </a:rPr>
                        <a:t>PKS</a:t>
                      </a:r>
                      <a:endParaRPr lang="en-US" sz="800" dirty="0">
                        <a:effectLst/>
                        <a:latin typeface="Calibri"/>
                        <a:ea typeface="Calibri"/>
                        <a:cs typeface="Times New Roman"/>
                      </a:endParaRPr>
                    </a:p>
                  </a:txBody>
                  <a:tcPr marL="40840" marR="40840" marT="0" marB="0"/>
                </a:tc>
                <a:tc>
                  <a:txBody>
                    <a:bodyPr/>
                    <a:lstStyle/>
                    <a:p>
                      <a:pPr marL="0" marR="0" algn="ctr">
                        <a:lnSpc>
                          <a:spcPct val="115000"/>
                        </a:lnSpc>
                        <a:spcBef>
                          <a:spcPts val="0"/>
                        </a:spcBef>
                        <a:spcAft>
                          <a:spcPts val="0"/>
                        </a:spcAft>
                      </a:pPr>
                      <a:r>
                        <a:rPr lang="en-ID" sz="700">
                          <a:effectLst/>
                        </a:rPr>
                        <a:t>Melapor</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US" sz="700">
                          <a:effectLst/>
                        </a:rPr>
                        <a:t> </a:t>
                      </a:r>
                      <a:endParaRPr lang="en-US" sz="800">
                        <a:effectLst/>
                        <a:latin typeface="Calibri"/>
                        <a:ea typeface="Calibri"/>
                        <a:cs typeface="Times New Roman"/>
                      </a:endParaRPr>
                    </a:p>
                  </a:txBody>
                  <a:tcPr marL="40840" marR="40840" marT="0" marB="0" anchor="ctr"/>
                </a:tc>
                <a:tc gridSpan="2">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hMerge="1">
                  <a:txBody>
                    <a:bodyPr/>
                    <a:lstStyle/>
                    <a:p>
                      <a:endParaRPr lang="en-US"/>
                    </a:p>
                  </a:txBody>
                  <a:tcPr/>
                </a:tc>
                <a:tc>
                  <a:txBody>
                    <a:bodyPr/>
                    <a:lstStyle/>
                    <a:p>
                      <a:pPr marL="0" marR="0" algn="ctr">
                        <a:lnSpc>
                          <a:spcPct val="115000"/>
                        </a:lnSpc>
                        <a:spcBef>
                          <a:spcPts val="0"/>
                        </a:spcBef>
                        <a:spcAft>
                          <a:spcPts val="0"/>
                        </a:spcAft>
                      </a:pPr>
                      <a:r>
                        <a:rPr lang="en-ID" sz="700">
                          <a:effectLst/>
                        </a:rPr>
                        <a:t>100.310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52.952.500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gridSpan="2">
                  <a:txBody>
                    <a:bodyPr/>
                    <a:lstStyle/>
                    <a:p>
                      <a:pPr marL="0" marR="0" algn="ctr">
                        <a:lnSpc>
                          <a:spcPct val="115000"/>
                        </a:lnSpc>
                        <a:spcBef>
                          <a:spcPts val="0"/>
                        </a:spcBef>
                        <a:spcAft>
                          <a:spcPts val="0"/>
                        </a:spcAft>
                      </a:pPr>
                      <a:r>
                        <a:rPr lang="en-ID" sz="700" dirty="0">
                          <a:effectLst/>
                        </a:rPr>
                        <a:t>47.810</a:t>
                      </a:r>
                      <a:endParaRPr lang="en-US" sz="800" dirty="0">
                        <a:effectLst/>
                      </a:endParaRPr>
                    </a:p>
                    <a:p>
                      <a:pPr marL="0" marR="0" algn="ctr">
                        <a:lnSpc>
                          <a:spcPct val="115000"/>
                        </a:lnSpc>
                        <a:spcBef>
                          <a:spcPts val="0"/>
                        </a:spcBef>
                        <a:spcAft>
                          <a:spcPts val="0"/>
                        </a:spcAft>
                      </a:pPr>
                      <a:r>
                        <a:rPr lang="en-US" sz="700" dirty="0">
                          <a:effectLst/>
                        </a:rPr>
                        <a:t> </a:t>
                      </a:r>
                      <a:endParaRPr lang="en-US" sz="800" dirty="0">
                        <a:effectLst/>
                      </a:endParaRPr>
                    </a:p>
                    <a:p>
                      <a:pPr marL="0" marR="0" algn="ctr">
                        <a:lnSpc>
                          <a:spcPct val="115000"/>
                        </a:lnSpc>
                        <a:spcBef>
                          <a:spcPts val="0"/>
                        </a:spcBef>
                        <a:spcAft>
                          <a:spcPts val="0"/>
                        </a:spcAft>
                      </a:pPr>
                      <a:r>
                        <a:rPr lang="en-US" sz="700" dirty="0">
                          <a:effectLst/>
                        </a:rPr>
                        <a:t> </a:t>
                      </a:r>
                      <a:endParaRPr lang="en-US" sz="800" dirty="0">
                        <a:effectLst/>
                      </a:endParaRPr>
                    </a:p>
                    <a:p>
                      <a:pPr marL="0" marR="0" algn="ctr">
                        <a:lnSpc>
                          <a:spcPct val="115000"/>
                        </a:lnSpc>
                        <a:spcBef>
                          <a:spcPts val="0"/>
                        </a:spcBef>
                        <a:spcAft>
                          <a:spcPts val="0"/>
                        </a:spcAft>
                      </a:pPr>
                      <a:r>
                        <a:rPr lang="en-US" sz="700" dirty="0">
                          <a:effectLst/>
                        </a:rPr>
                        <a:t> </a:t>
                      </a:r>
                      <a:endParaRPr lang="en-US" sz="800" dirty="0">
                        <a:effectLst/>
                      </a:endParaRPr>
                    </a:p>
                    <a:p>
                      <a:pPr marL="0" marR="0" algn="ctr">
                        <a:lnSpc>
                          <a:spcPct val="115000"/>
                        </a:lnSpc>
                        <a:spcBef>
                          <a:spcPts val="0"/>
                        </a:spcBef>
                        <a:spcAft>
                          <a:spcPts val="0"/>
                        </a:spcAft>
                      </a:pPr>
                      <a:r>
                        <a:rPr lang="en-US" sz="700" dirty="0">
                          <a:effectLst/>
                        </a:rPr>
                        <a:t> </a:t>
                      </a:r>
                      <a:endParaRPr lang="en-US" sz="800" dirty="0">
                        <a:effectLst/>
                        <a:latin typeface="Calibri"/>
                        <a:ea typeface="Calibri"/>
                        <a:cs typeface="Times New Roman"/>
                      </a:endParaRPr>
                    </a:p>
                  </a:txBody>
                  <a:tcPr marL="40840" marR="40840" marT="0" marB="0"/>
                </a:tc>
                <a:tc hMerge="1">
                  <a:txBody>
                    <a:bodyPr/>
                    <a:lstStyle/>
                    <a:p>
                      <a:endParaRPr lang="en-US"/>
                    </a:p>
                  </a:txBody>
                  <a:tcPr/>
                </a:tc>
              </a:tr>
              <a:tr h="277388">
                <a:tc>
                  <a:txBody>
                    <a:bodyPr/>
                    <a:lstStyle/>
                    <a:p>
                      <a:pPr marL="0" marR="0" algn="ctr">
                        <a:lnSpc>
                          <a:spcPct val="115000"/>
                        </a:lnSpc>
                        <a:spcBef>
                          <a:spcPts val="0"/>
                        </a:spcBef>
                        <a:spcAft>
                          <a:spcPts val="0"/>
                        </a:spcAft>
                      </a:pPr>
                      <a:r>
                        <a:rPr lang="en-US" sz="700">
                          <a:effectLst/>
                        </a:rPr>
                        <a:t>2</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US" sz="700">
                          <a:effectLst/>
                        </a:rPr>
                        <a:t>DPRD Kab/Kota</a:t>
                      </a:r>
                      <a:endParaRPr lang="en-US" sz="800">
                        <a:effectLst/>
                        <a:latin typeface="Calibri"/>
                        <a:ea typeface="Calibri"/>
                        <a:cs typeface="Times New Roman"/>
                      </a:endParaRPr>
                    </a:p>
                  </a:txBody>
                  <a:tcPr marL="40840" marR="40840" marT="0" marB="0"/>
                </a:tc>
                <a:tc>
                  <a:txBody>
                    <a:bodyPr/>
                    <a:lstStyle/>
                    <a:p>
                      <a:pPr marL="0" marR="0" algn="ctr">
                        <a:lnSpc>
                          <a:spcPct val="115000"/>
                        </a:lnSpc>
                        <a:spcBef>
                          <a:spcPts val="0"/>
                        </a:spcBef>
                        <a:spcAft>
                          <a:spcPts val="0"/>
                        </a:spcAft>
                      </a:pPr>
                      <a:r>
                        <a:rPr lang="en-ID" sz="700">
                          <a:effectLst/>
                        </a:rPr>
                        <a:t>GOLKAR</a:t>
                      </a:r>
                      <a:endParaRPr lang="en-US" sz="800">
                        <a:effectLst/>
                        <a:latin typeface="Calibri"/>
                        <a:ea typeface="Calibri"/>
                        <a:cs typeface="Times New Roman"/>
                      </a:endParaRPr>
                    </a:p>
                  </a:txBody>
                  <a:tcPr marL="40840" marR="40840" marT="0" marB="0"/>
                </a:tc>
                <a:tc>
                  <a:txBody>
                    <a:bodyPr/>
                    <a:lstStyle/>
                    <a:p>
                      <a:pPr marL="0" marR="0" algn="ctr">
                        <a:lnSpc>
                          <a:spcPct val="115000"/>
                        </a:lnSpc>
                        <a:spcBef>
                          <a:spcPts val="0"/>
                        </a:spcBef>
                        <a:spcAft>
                          <a:spcPts val="0"/>
                        </a:spcAft>
                      </a:pPr>
                      <a:r>
                        <a:rPr lang="en-ID" sz="700">
                          <a:effectLst/>
                        </a:rPr>
                        <a:t>Melapor</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US" sz="700">
                          <a:effectLst/>
                        </a:rPr>
                        <a:t> </a:t>
                      </a:r>
                      <a:endParaRPr lang="en-US" sz="800">
                        <a:effectLst/>
                        <a:latin typeface="Calibri"/>
                        <a:ea typeface="Calibri"/>
                        <a:cs typeface="Times New Roman"/>
                      </a:endParaRPr>
                    </a:p>
                  </a:txBody>
                  <a:tcPr marL="40840" marR="40840" marT="0" marB="0" anchor="ctr"/>
                </a:tc>
                <a:tc gridSpan="2">
                  <a:txBody>
                    <a:bodyPr/>
                    <a:lstStyle/>
                    <a:p>
                      <a:pPr marL="0" marR="0" algn="ctr">
                        <a:lnSpc>
                          <a:spcPct val="115000"/>
                        </a:lnSpc>
                        <a:spcBef>
                          <a:spcPts val="0"/>
                        </a:spcBef>
                        <a:spcAft>
                          <a:spcPts val="0"/>
                        </a:spcAft>
                      </a:pPr>
                      <a:r>
                        <a:rPr lang="en-ID" sz="700">
                          <a:effectLst/>
                        </a:rPr>
                        <a:t>1.000.000</a:t>
                      </a:r>
                      <a:endParaRPr lang="en-US" sz="800">
                        <a:effectLst/>
                        <a:latin typeface="Calibri"/>
                        <a:ea typeface="Calibri"/>
                        <a:cs typeface="Times New Roman"/>
                      </a:endParaRPr>
                    </a:p>
                  </a:txBody>
                  <a:tcPr marL="40840" marR="40840" marT="0" marB="0" anchor="ctr"/>
                </a:tc>
                <a:tc hMerge="1">
                  <a:txBody>
                    <a:bodyPr/>
                    <a:lstStyle/>
                    <a:p>
                      <a:endParaRPr lang="en-US"/>
                    </a:p>
                  </a:txBody>
                  <a:tcPr/>
                </a:tc>
                <a:tc>
                  <a:txBody>
                    <a:bodyPr/>
                    <a:lstStyle/>
                    <a:p>
                      <a:pPr marL="0" marR="0" algn="ctr">
                        <a:lnSpc>
                          <a:spcPct val="115000"/>
                        </a:lnSpc>
                        <a:spcBef>
                          <a:spcPts val="0"/>
                        </a:spcBef>
                        <a:spcAft>
                          <a:spcPts val="0"/>
                        </a:spcAft>
                      </a:pPr>
                      <a:r>
                        <a:rPr lang="en-ID" sz="700">
                          <a:effectLst/>
                        </a:rPr>
                        <a:t>37.475.857</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221.071.985</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28.632.000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23.961.989</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21.528.000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gridSpan="2">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tc>
                <a:tc hMerge="1">
                  <a:txBody>
                    <a:bodyPr/>
                    <a:lstStyle/>
                    <a:p>
                      <a:endParaRPr lang="en-US"/>
                    </a:p>
                  </a:txBody>
                  <a:tcPr/>
                </a:tc>
              </a:tr>
              <a:tr h="277388">
                <a:tc>
                  <a:txBody>
                    <a:bodyPr/>
                    <a:lstStyle/>
                    <a:p>
                      <a:pPr marL="0" marR="0" algn="ctr">
                        <a:lnSpc>
                          <a:spcPct val="115000"/>
                        </a:lnSpc>
                        <a:spcBef>
                          <a:spcPts val="0"/>
                        </a:spcBef>
                        <a:spcAft>
                          <a:spcPts val="0"/>
                        </a:spcAft>
                      </a:pPr>
                      <a:r>
                        <a:rPr lang="en-US" sz="700">
                          <a:effectLst/>
                        </a:rPr>
                        <a:t>3</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US" sz="700">
                          <a:effectLst/>
                        </a:rPr>
                        <a:t>DPRD Kab/Kota</a:t>
                      </a:r>
                      <a:endParaRPr lang="en-US" sz="800">
                        <a:effectLst/>
                        <a:latin typeface="Calibri"/>
                        <a:ea typeface="Calibri"/>
                        <a:cs typeface="Times New Roman"/>
                      </a:endParaRPr>
                    </a:p>
                  </a:txBody>
                  <a:tcPr marL="40840" marR="40840" marT="0" marB="0"/>
                </a:tc>
                <a:tc>
                  <a:txBody>
                    <a:bodyPr/>
                    <a:lstStyle/>
                    <a:p>
                      <a:pPr marL="0" marR="0" algn="ctr">
                        <a:lnSpc>
                          <a:spcPct val="115000"/>
                        </a:lnSpc>
                        <a:spcBef>
                          <a:spcPts val="0"/>
                        </a:spcBef>
                        <a:spcAft>
                          <a:spcPts val="0"/>
                        </a:spcAft>
                      </a:pPr>
                      <a:r>
                        <a:rPr lang="en-ID" sz="700">
                          <a:effectLst/>
                        </a:rPr>
                        <a:t>DEMOKRAT</a:t>
                      </a:r>
                      <a:endParaRPr lang="en-US" sz="800">
                        <a:effectLst/>
                        <a:latin typeface="Calibri"/>
                        <a:ea typeface="Calibri"/>
                        <a:cs typeface="Times New Roman"/>
                      </a:endParaRPr>
                    </a:p>
                  </a:txBody>
                  <a:tcPr marL="40840" marR="40840" marT="0" marB="0"/>
                </a:tc>
                <a:tc>
                  <a:txBody>
                    <a:bodyPr/>
                    <a:lstStyle/>
                    <a:p>
                      <a:pPr marL="0" marR="0" algn="ctr">
                        <a:lnSpc>
                          <a:spcPct val="115000"/>
                        </a:lnSpc>
                        <a:spcBef>
                          <a:spcPts val="0"/>
                        </a:spcBef>
                        <a:spcAft>
                          <a:spcPts val="0"/>
                        </a:spcAft>
                      </a:pPr>
                      <a:r>
                        <a:rPr lang="en-ID" sz="700">
                          <a:effectLst/>
                        </a:rPr>
                        <a:t>Melapor</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US" sz="700">
                          <a:effectLst/>
                        </a:rPr>
                        <a:t> </a:t>
                      </a:r>
                      <a:endParaRPr lang="en-US" sz="800">
                        <a:effectLst/>
                        <a:latin typeface="Calibri"/>
                        <a:ea typeface="Calibri"/>
                        <a:cs typeface="Times New Roman"/>
                      </a:endParaRPr>
                    </a:p>
                  </a:txBody>
                  <a:tcPr marL="40840" marR="40840" marT="0" marB="0" anchor="ctr"/>
                </a:tc>
                <a:tc gridSpan="2">
                  <a:txBody>
                    <a:bodyPr/>
                    <a:lstStyle/>
                    <a:p>
                      <a:pPr marL="0" marR="0" algn="ctr">
                        <a:lnSpc>
                          <a:spcPct val="115000"/>
                        </a:lnSpc>
                        <a:spcBef>
                          <a:spcPts val="0"/>
                        </a:spcBef>
                        <a:spcAft>
                          <a:spcPts val="0"/>
                        </a:spcAft>
                      </a:pPr>
                      <a:r>
                        <a:rPr lang="en-ID" sz="700">
                          <a:effectLst/>
                        </a:rPr>
                        <a:t>1.000.000</a:t>
                      </a:r>
                      <a:endParaRPr lang="en-US" sz="800">
                        <a:effectLst/>
                        <a:latin typeface="Calibri"/>
                        <a:ea typeface="Calibri"/>
                        <a:cs typeface="Times New Roman"/>
                      </a:endParaRPr>
                    </a:p>
                  </a:txBody>
                  <a:tcPr marL="40840" marR="40840" marT="0" marB="0" anchor="ctr"/>
                </a:tc>
                <a:tc hMerge="1">
                  <a:txBody>
                    <a:bodyPr/>
                    <a:lstStyle/>
                    <a:p>
                      <a:endParaRPr lang="en-US"/>
                    </a:p>
                  </a:txBody>
                  <a:tcP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237.450.000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3.250.000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445.000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gridSpan="2">
                  <a:txBody>
                    <a:bodyPr/>
                    <a:lstStyle/>
                    <a:p>
                      <a:pPr marL="0" marR="0" algn="ctr">
                        <a:lnSpc>
                          <a:spcPct val="115000"/>
                        </a:lnSpc>
                        <a:spcBef>
                          <a:spcPts val="0"/>
                        </a:spcBef>
                        <a:spcAft>
                          <a:spcPts val="0"/>
                        </a:spcAft>
                      </a:pPr>
                      <a:r>
                        <a:rPr lang="en-ID" sz="700">
                          <a:effectLst/>
                        </a:rPr>
                        <a:t>1.005.000</a:t>
                      </a:r>
                      <a:endParaRPr lang="en-US" sz="800">
                        <a:effectLst/>
                        <a:latin typeface="Calibri"/>
                        <a:ea typeface="Calibri"/>
                        <a:cs typeface="Times New Roman"/>
                      </a:endParaRPr>
                    </a:p>
                  </a:txBody>
                  <a:tcPr marL="40840" marR="40840" marT="0" marB="0"/>
                </a:tc>
                <a:tc hMerge="1">
                  <a:txBody>
                    <a:bodyPr/>
                    <a:lstStyle/>
                    <a:p>
                      <a:endParaRPr lang="en-US"/>
                    </a:p>
                  </a:txBody>
                  <a:tcPr/>
                </a:tc>
              </a:tr>
              <a:tr h="277388">
                <a:tc>
                  <a:txBody>
                    <a:bodyPr/>
                    <a:lstStyle/>
                    <a:p>
                      <a:pPr marL="0" marR="0" algn="ctr">
                        <a:lnSpc>
                          <a:spcPct val="115000"/>
                        </a:lnSpc>
                        <a:spcBef>
                          <a:spcPts val="0"/>
                        </a:spcBef>
                        <a:spcAft>
                          <a:spcPts val="0"/>
                        </a:spcAft>
                      </a:pPr>
                      <a:r>
                        <a:rPr lang="en-US" sz="700">
                          <a:effectLst/>
                        </a:rPr>
                        <a:t>4</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US" sz="700">
                          <a:effectLst/>
                        </a:rPr>
                        <a:t>DPRD Kab/Kota</a:t>
                      </a:r>
                      <a:endParaRPr lang="en-US" sz="800">
                        <a:effectLst/>
                        <a:latin typeface="Calibri"/>
                        <a:ea typeface="Calibri"/>
                        <a:cs typeface="Times New Roman"/>
                      </a:endParaRPr>
                    </a:p>
                  </a:txBody>
                  <a:tcPr marL="40840" marR="40840" marT="0" marB="0"/>
                </a:tc>
                <a:tc>
                  <a:txBody>
                    <a:bodyPr/>
                    <a:lstStyle/>
                    <a:p>
                      <a:pPr marL="0" marR="0" algn="ctr">
                        <a:lnSpc>
                          <a:spcPct val="115000"/>
                        </a:lnSpc>
                        <a:spcBef>
                          <a:spcPts val="0"/>
                        </a:spcBef>
                        <a:spcAft>
                          <a:spcPts val="0"/>
                        </a:spcAft>
                      </a:pPr>
                      <a:r>
                        <a:rPr lang="en-ID" sz="700">
                          <a:effectLst/>
                        </a:rPr>
                        <a:t>PSI</a:t>
                      </a:r>
                      <a:endParaRPr lang="en-US" sz="800">
                        <a:effectLst/>
                        <a:latin typeface="Calibri"/>
                        <a:ea typeface="Calibri"/>
                        <a:cs typeface="Times New Roman"/>
                      </a:endParaRPr>
                    </a:p>
                  </a:txBody>
                  <a:tcPr marL="40840" marR="40840" marT="0" marB="0"/>
                </a:tc>
                <a:tc>
                  <a:txBody>
                    <a:bodyPr/>
                    <a:lstStyle/>
                    <a:p>
                      <a:pPr marL="0" marR="0" algn="ctr">
                        <a:lnSpc>
                          <a:spcPct val="115000"/>
                        </a:lnSpc>
                        <a:spcBef>
                          <a:spcPts val="0"/>
                        </a:spcBef>
                        <a:spcAft>
                          <a:spcPts val="0"/>
                        </a:spcAft>
                      </a:pPr>
                      <a:r>
                        <a:rPr lang="en-ID" sz="700">
                          <a:effectLst/>
                        </a:rPr>
                        <a:t>Melapor</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US" sz="700">
                          <a:effectLst/>
                        </a:rPr>
                        <a:t> </a:t>
                      </a:r>
                      <a:endParaRPr lang="en-US" sz="800">
                        <a:effectLst/>
                        <a:latin typeface="Calibri"/>
                        <a:ea typeface="Calibri"/>
                        <a:cs typeface="Times New Roman"/>
                      </a:endParaRPr>
                    </a:p>
                  </a:txBody>
                  <a:tcPr marL="40840" marR="40840" marT="0" marB="0" anchor="ctr"/>
                </a:tc>
                <a:tc gridSpan="2">
                  <a:txBody>
                    <a:bodyPr/>
                    <a:lstStyle/>
                    <a:p>
                      <a:pPr marL="0" marR="0" algn="ctr">
                        <a:lnSpc>
                          <a:spcPct val="115000"/>
                        </a:lnSpc>
                        <a:spcBef>
                          <a:spcPts val="0"/>
                        </a:spcBef>
                        <a:spcAft>
                          <a:spcPts val="0"/>
                        </a:spcAft>
                      </a:pPr>
                      <a:r>
                        <a:rPr lang="en-ID" sz="700">
                          <a:effectLst/>
                        </a:rPr>
                        <a:t>100.000</a:t>
                      </a:r>
                      <a:endParaRPr lang="en-US" sz="800">
                        <a:effectLst/>
                        <a:latin typeface="Calibri"/>
                        <a:ea typeface="Calibri"/>
                        <a:cs typeface="Times New Roman"/>
                      </a:endParaRPr>
                    </a:p>
                  </a:txBody>
                  <a:tcPr marL="40840" marR="40840" marT="0" marB="0" anchor="ctr"/>
                </a:tc>
                <a:tc hMerge="1">
                  <a:txBody>
                    <a:bodyPr/>
                    <a:lstStyle/>
                    <a:p>
                      <a:endParaRPr lang="en-US"/>
                    </a:p>
                  </a:txBody>
                  <a:tcPr/>
                </a:tc>
                <a:tc>
                  <a:txBody>
                    <a:bodyPr/>
                    <a:lstStyle/>
                    <a:p>
                      <a:pPr marL="0" marR="0" algn="ctr">
                        <a:lnSpc>
                          <a:spcPct val="115000"/>
                        </a:lnSpc>
                        <a:spcBef>
                          <a:spcPts val="0"/>
                        </a:spcBef>
                        <a:spcAft>
                          <a:spcPts val="0"/>
                        </a:spcAft>
                      </a:pPr>
                      <a:r>
                        <a:rPr lang="en-ID" sz="700">
                          <a:effectLst/>
                        </a:rPr>
                        <a:t>100.000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66.041.500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gridSpan="2">
                  <a:txBody>
                    <a:bodyPr/>
                    <a:lstStyle/>
                    <a:p>
                      <a:pPr marL="0" marR="0" algn="ctr">
                        <a:lnSpc>
                          <a:spcPct val="115000"/>
                        </a:lnSpc>
                        <a:spcBef>
                          <a:spcPts val="0"/>
                        </a:spcBef>
                        <a:spcAft>
                          <a:spcPts val="0"/>
                        </a:spcAft>
                      </a:pPr>
                      <a:r>
                        <a:rPr lang="en-ID" sz="700">
                          <a:effectLst/>
                        </a:rPr>
                        <a:t>61.500</a:t>
                      </a:r>
                      <a:endParaRPr lang="en-US" sz="800">
                        <a:effectLst/>
                        <a:latin typeface="Calibri"/>
                        <a:ea typeface="Calibri"/>
                        <a:cs typeface="Times New Roman"/>
                      </a:endParaRPr>
                    </a:p>
                  </a:txBody>
                  <a:tcPr marL="40840" marR="40840" marT="0" marB="0"/>
                </a:tc>
                <a:tc hMerge="1">
                  <a:txBody>
                    <a:bodyPr/>
                    <a:lstStyle/>
                    <a:p>
                      <a:endParaRPr lang="en-US"/>
                    </a:p>
                  </a:txBody>
                  <a:tcPr/>
                </a:tc>
              </a:tr>
              <a:tr h="277388">
                <a:tc>
                  <a:txBody>
                    <a:bodyPr/>
                    <a:lstStyle/>
                    <a:p>
                      <a:pPr marL="0" marR="0" algn="ctr">
                        <a:lnSpc>
                          <a:spcPct val="115000"/>
                        </a:lnSpc>
                        <a:spcBef>
                          <a:spcPts val="0"/>
                        </a:spcBef>
                        <a:spcAft>
                          <a:spcPts val="0"/>
                        </a:spcAft>
                      </a:pPr>
                      <a:r>
                        <a:rPr lang="en-US" sz="700">
                          <a:effectLst/>
                        </a:rPr>
                        <a:t>5</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US" sz="700">
                          <a:effectLst/>
                        </a:rPr>
                        <a:t>DPRD Kab/Kota</a:t>
                      </a:r>
                      <a:endParaRPr lang="en-US" sz="800">
                        <a:effectLst/>
                        <a:latin typeface="Calibri"/>
                        <a:ea typeface="Calibri"/>
                        <a:cs typeface="Times New Roman"/>
                      </a:endParaRPr>
                    </a:p>
                  </a:txBody>
                  <a:tcPr marL="40840" marR="40840" marT="0" marB="0"/>
                </a:tc>
                <a:tc>
                  <a:txBody>
                    <a:bodyPr/>
                    <a:lstStyle/>
                    <a:p>
                      <a:pPr marL="0" marR="0" algn="ctr">
                        <a:lnSpc>
                          <a:spcPct val="115000"/>
                        </a:lnSpc>
                        <a:spcBef>
                          <a:spcPts val="0"/>
                        </a:spcBef>
                        <a:spcAft>
                          <a:spcPts val="0"/>
                        </a:spcAft>
                      </a:pPr>
                      <a:r>
                        <a:rPr lang="en-ID" sz="700">
                          <a:effectLst/>
                        </a:rPr>
                        <a:t>GERINDRA</a:t>
                      </a:r>
                      <a:endParaRPr lang="en-US" sz="800">
                        <a:effectLst/>
                        <a:latin typeface="Calibri"/>
                        <a:ea typeface="Calibri"/>
                        <a:cs typeface="Times New Roman"/>
                      </a:endParaRPr>
                    </a:p>
                  </a:txBody>
                  <a:tcPr marL="40840" marR="40840" marT="0" marB="0"/>
                </a:tc>
                <a:tc>
                  <a:txBody>
                    <a:bodyPr/>
                    <a:lstStyle/>
                    <a:p>
                      <a:pPr marL="0" marR="0" algn="ctr">
                        <a:lnSpc>
                          <a:spcPct val="115000"/>
                        </a:lnSpc>
                        <a:spcBef>
                          <a:spcPts val="0"/>
                        </a:spcBef>
                        <a:spcAft>
                          <a:spcPts val="0"/>
                        </a:spcAft>
                      </a:pPr>
                      <a:r>
                        <a:rPr lang="en-ID" sz="700">
                          <a:effectLst/>
                        </a:rPr>
                        <a:t>Melapor</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US" sz="700">
                          <a:effectLst/>
                        </a:rPr>
                        <a:t> </a:t>
                      </a:r>
                      <a:endParaRPr lang="en-US" sz="800">
                        <a:effectLst/>
                        <a:latin typeface="Calibri"/>
                        <a:ea typeface="Calibri"/>
                        <a:cs typeface="Times New Roman"/>
                      </a:endParaRPr>
                    </a:p>
                  </a:txBody>
                  <a:tcPr marL="40840" marR="40840" marT="0" marB="0" anchor="ctr"/>
                </a:tc>
                <a:tc gridSpan="2">
                  <a:txBody>
                    <a:bodyPr/>
                    <a:lstStyle/>
                    <a:p>
                      <a:pPr marL="0" marR="0" algn="ctr">
                        <a:lnSpc>
                          <a:spcPct val="115000"/>
                        </a:lnSpc>
                        <a:spcBef>
                          <a:spcPts val="0"/>
                        </a:spcBef>
                        <a:spcAft>
                          <a:spcPts val="0"/>
                        </a:spcAft>
                      </a:pPr>
                      <a:r>
                        <a:rPr lang="en-ID" sz="700">
                          <a:effectLst/>
                        </a:rPr>
                        <a:t>1.000.000</a:t>
                      </a:r>
                      <a:endParaRPr lang="en-US" sz="800">
                        <a:effectLst/>
                        <a:latin typeface="Calibri"/>
                        <a:ea typeface="Calibri"/>
                        <a:cs typeface="Times New Roman"/>
                      </a:endParaRPr>
                    </a:p>
                  </a:txBody>
                  <a:tcPr marL="40840" marR="40840" marT="0" marB="0" anchor="ctr"/>
                </a:tc>
                <a:tc hMerge="1">
                  <a:txBody>
                    <a:bodyPr/>
                    <a:lstStyle/>
                    <a:p>
                      <a:endParaRPr lang="en-US"/>
                    </a:p>
                  </a:txBody>
                  <a:tcPr/>
                </a:tc>
                <a:tc>
                  <a:txBody>
                    <a:bodyPr/>
                    <a:lstStyle/>
                    <a:p>
                      <a:pPr marL="0" marR="0" algn="ctr">
                        <a:lnSpc>
                          <a:spcPct val="115000"/>
                        </a:lnSpc>
                        <a:spcBef>
                          <a:spcPts val="0"/>
                        </a:spcBef>
                        <a:spcAft>
                          <a:spcPts val="0"/>
                        </a:spcAft>
                      </a:pPr>
                      <a:r>
                        <a:rPr lang="en-ID" sz="700">
                          <a:effectLst/>
                        </a:rPr>
                        <a:t>1.012.500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92.471.500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600.000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5.400.000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gridSpan="2">
                  <a:txBody>
                    <a:bodyPr/>
                    <a:lstStyle/>
                    <a:p>
                      <a:pPr marL="0" marR="0" algn="ctr">
                        <a:lnSpc>
                          <a:spcPct val="115000"/>
                        </a:lnSpc>
                        <a:spcBef>
                          <a:spcPts val="0"/>
                        </a:spcBef>
                        <a:spcAft>
                          <a:spcPts val="0"/>
                        </a:spcAft>
                      </a:pPr>
                      <a:r>
                        <a:rPr lang="en-ID" sz="700" dirty="0">
                          <a:effectLst/>
                        </a:rPr>
                        <a:t>1.870.000</a:t>
                      </a:r>
                      <a:endParaRPr lang="en-US" sz="800" dirty="0">
                        <a:effectLst/>
                        <a:latin typeface="Calibri"/>
                        <a:ea typeface="Calibri"/>
                        <a:cs typeface="Times New Roman"/>
                      </a:endParaRPr>
                    </a:p>
                  </a:txBody>
                  <a:tcPr marL="40840" marR="40840" marT="0" marB="0"/>
                </a:tc>
                <a:tc hMerge="1">
                  <a:txBody>
                    <a:bodyPr/>
                    <a:lstStyle/>
                    <a:p>
                      <a:endParaRPr lang="en-US"/>
                    </a:p>
                  </a:txBody>
                  <a:tcPr/>
                </a:tc>
              </a:tr>
              <a:tr h="277388">
                <a:tc>
                  <a:txBody>
                    <a:bodyPr/>
                    <a:lstStyle/>
                    <a:p>
                      <a:pPr marL="0" marR="0" algn="ctr">
                        <a:lnSpc>
                          <a:spcPct val="115000"/>
                        </a:lnSpc>
                        <a:spcBef>
                          <a:spcPts val="0"/>
                        </a:spcBef>
                        <a:spcAft>
                          <a:spcPts val="0"/>
                        </a:spcAft>
                      </a:pPr>
                      <a:r>
                        <a:rPr lang="en-US" sz="700">
                          <a:effectLst/>
                        </a:rPr>
                        <a:t>6</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US" sz="700">
                          <a:effectLst/>
                        </a:rPr>
                        <a:t>DPRD Kab/Kota</a:t>
                      </a:r>
                      <a:endParaRPr lang="en-US" sz="800">
                        <a:effectLst/>
                        <a:latin typeface="Calibri"/>
                        <a:ea typeface="Calibri"/>
                        <a:cs typeface="Times New Roman"/>
                      </a:endParaRPr>
                    </a:p>
                  </a:txBody>
                  <a:tcPr marL="40840" marR="40840" marT="0" marB="0"/>
                </a:tc>
                <a:tc>
                  <a:txBody>
                    <a:bodyPr/>
                    <a:lstStyle/>
                    <a:p>
                      <a:pPr marL="0" marR="0" algn="ctr">
                        <a:lnSpc>
                          <a:spcPct val="115000"/>
                        </a:lnSpc>
                        <a:spcBef>
                          <a:spcPts val="0"/>
                        </a:spcBef>
                        <a:spcAft>
                          <a:spcPts val="0"/>
                        </a:spcAft>
                      </a:pPr>
                      <a:r>
                        <a:rPr lang="en-ID" sz="700">
                          <a:effectLst/>
                        </a:rPr>
                        <a:t>PPP</a:t>
                      </a:r>
                      <a:endParaRPr lang="en-US" sz="800">
                        <a:effectLst/>
                        <a:latin typeface="Calibri"/>
                        <a:ea typeface="Calibri"/>
                        <a:cs typeface="Times New Roman"/>
                      </a:endParaRPr>
                    </a:p>
                  </a:txBody>
                  <a:tcPr marL="40840" marR="40840" marT="0" marB="0"/>
                </a:tc>
                <a:tc>
                  <a:txBody>
                    <a:bodyPr/>
                    <a:lstStyle/>
                    <a:p>
                      <a:pPr marL="0" marR="0" algn="ctr">
                        <a:lnSpc>
                          <a:spcPct val="115000"/>
                        </a:lnSpc>
                        <a:spcBef>
                          <a:spcPts val="0"/>
                        </a:spcBef>
                        <a:spcAft>
                          <a:spcPts val="0"/>
                        </a:spcAft>
                      </a:pPr>
                      <a:r>
                        <a:rPr lang="en-ID" sz="700">
                          <a:effectLst/>
                        </a:rPr>
                        <a:t>Melapor</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US" sz="700">
                          <a:effectLst/>
                        </a:rPr>
                        <a:t> </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1.000.000</a:t>
                      </a:r>
                      <a:endParaRPr lang="en-US" sz="800">
                        <a:effectLst/>
                        <a:latin typeface="Calibri"/>
                        <a:ea typeface="Calibri"/>
                        <a:cs typeface="Times New Roman"/>
                      </a:endParaRPr>
                    </a:p>
                  </a:txBody>
                  <a:tcPr marL="40840" marR="40840" marT="0" marB="0" anchor="ctr"/>
                </a:tc>
                <a:tc gridSpan="2">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hMerge="1">
                  <a:txBody>
                    <a:bodyPr/>
                    <a:lstStyle/>
                    <a:p>
                      <a:endParaRPr lang="en-US"/>
                    </a:p>
                  </a:txBody>
                  <a:tcP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66.420.000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tc>
                <a:tc>
                  <a:txBody>
                    <a:bodyPr/>
                    <a:lstStyle/>
                    <a:p>
                      <a:pPr marL="0" marR="0" algn="l">
                        <a:lnSpc>
                          <a:spcPct val="115000"/>
                        </a:lnSpc>
                        <a:spcBef>
                          <a:spcPts val="0"/>
                        </a:spcBef>
                        <a:spcAft>
                          <a:spcPts val="1000"/>
                        </a:spcAft>
                      </a:pPr>
                      <a:r>
                        <a:rPr lang="en-US" sz="800" dirty="0">
                          <a:effectLst/>
                        </a:rPr>
                        <a:t> </a:t>
                      </a:r>
                      <a:endParaRPr lang="en-US" sz="800" dirty="0">
                        <a:effectLst/>
                        <a:latin typeface="Calibri"/>
                        <a:ea typeface="Calibri"/>
                        <a:cs typeface="Times New Roman"/>
                      </a:endParaRPr>
                    </a:p>
                  </a:txBody>
                  <a:tcPr marL="0" marR="0" marT="0" marB="0" anchor="ctr"/>
                </a:tc>
              </a:tr>
              <a:tr h="277388">
                <a:tc>
                  <a:txBody>
                    <a:bodyPr/>
                    <a:lstStyle/>
                    <a:p>
                      <a:pPr marL="0" marR="0" algn="ctr">
                        <a:lnSpc>
                          <a:spcPct val="115000"/>
                        </a:lnSpc>
                        <a:spcBef>
                          <a:spcPts val="0"/>
                        </a:spcBef>
                        <a:spcAft>
                          <a:spcPts val="0"/>
                        </a:spcAft>
                      </a:pPr>
                      <a:r>
                        <a:rPr lang="en-US" sz="700">
                          <a:effectLst/>
                        </a:rPr>
                        <a:t>7</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US" sz="700">
                          <a:effectLst/>
                        </a:rPr>
                        <a:t>DPRD Kab/Kota</a:t>
                      </a:r>
                      <a:endParaRPr lang="en-US" sz="800">
                        <a:effectLst/>
                        <a:latin typeface="Calibri"/>
                        <a:ea typeface="Calibri"/>
                        <a:cs typeface="Times New Roman"/>
                      </a:endParaRPr>
                    </a:p>
                  </a:txBody>
                  <a:tcPr marL="40840" marR="40840" marT="0" marB="0"/>
                </a:tc>
                <a:tc>
                  <a:txBody>
                    <a:bodyPr/>
                    <a:lstStyle/>
                    <a:p>
                      <a:pPr marL="0" marR="0" algn="ctr">
                        <a:lnSpc>
                          <a:spcPct val="115000"/>
                        </a:lnSpc>
                        <a:spcBef>
                          <a:spcPts val="0"/>
                        </a:spcBef>
                        <a:spcAft>
                          <a:spcPts val="0"/>
                        </a:spcAft>
                      </a:pPr>
                      <a:r>
                        <a:rPr lang="en-ID" sz="700">
                          <a:effectLst/>
                        </a:rPr>
                        <a:t>PBB</a:t>
                      </a:r>
                      <a:endParaRPr lang="en-US" sz="800">
                        <a:effectLst/>
                        <a:latin typeface="Calibri"/>
                        <a:ea typeface="Calibri"/>
                        <a:cs typeface="Times New Roman"/>
                      </a:endParaRPr>
                    </a:p>
                  </a:txBody>
                  <a:tcPr marL="40840" marR="40840" marT="0" marB="0"/>
                </a:tc>
                <a:tc>
                  <a:txBody>
                    <a:bodyPr/>
                    <a:lstStyle/>
                    <a:p>
                      <a:pPr marL="0" marR="0" algn="ctr">
                        <a:lnSpc>
                          <a:spcPct val="115000"/>
                        </a:lnSpc>
                        <a:spcBef>
                          <a:spcPts val="0"/>
                        </a:spcBef>
                        <a:spcAft>
                          <a:spcPts val="0"/>
                        </a:spcAft>
                      </a:pPr>
                      <a:r>
                        <a:rPr lang="en-ID" sz="700">
                          <a:effectLst/>
                        </a:rPr>
                        <a:t>Melapor</a:t>
                      </a:r>
                      <a:endParaRPr lang="en-US" sz="800">
                        <a:effectLst/>
                        <a:latin typeface="Calibri"/>
                        <a:ea typeface="Calibri"/>
                        <a:cs typeface="Times New Roman"/>
                      </a:endParaRPr>
                    </a:p>
                  </a:txBody>
                  <a:tcPr marL="40840" marR="40840" marT="0" marB="0"/>
                </a:tc>
                <a:tc>
                  <a:txBody>
                    <a:bodyPr/>
                    <a:lstStyle/>
                    <a:p>
                      <a:pPr marL="0" marR="0" algn="ctr">
                        <a:lnSpc>
                          <a:spcPct val="115000"/>
                        </a:lnSpc>
                        <a:spcBef>
                          <a:spcPts val="0"/>
                        </a:spcBef>
                        <a:spcAft>
                          <a:spcPts val="0"/>
                        </a:spcAft>
                      </a:pPr>
                      <a:r>
                        <a:rPr lang="en-US" sz="700">
                          <a:effectLst/>
                        </a:rPr>
                        <a:t> </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1.000.000</a:t>
                      </a:r>
                      <a:endParaRPr lang="en-US" sz="800">
                        <a:effectLst/>
                        <a:latin typeface="Calibri"/>
                        <a:ea typeface="Calibri"/>
                        <a:cs typeface="Times New Roman"/>
                      </a:endParaRPr>
                    </a:p>
                  </a:txBody>
                  <a:tcPr marL="40840" marR="40840" marT="0" marB="0" anchor="ctr"/>
                </a:tc>
                <a:tc gridSpan="2">
                  <a:txBody>
                    <a:bodyPr/>
                    <a:lstStyle/>
                    <a:p>
                      <a:pPr marL="0" marR="0" algn="ctr">
                        <a:lnSpc>
                          <a:spcPct val="115000"/>
                        </a:lnSpc>
                        <a:spcBef>
                          <a:spcPts val="0"/>
                        </a:spcBef>
                        <a:spcAft>
                          <a:spcPts val="0"/>
                        </a:spcAft>
                      </a:pPr>
                      <a:r>
                        <a:rPr lang="en-ID" sz="700">
                          <a:effectLst/>
                        </a:rPr>
                        <a:t>2.000.000</a:t>
                      </a:r>
                      <a:endParaRPr lang="en-US" sz="800">
                        <a:effectLst/>
                        <a:latin typeface="Calibri"/>
                        <a:ea typeface="Calibri"/>
                        <a:cs typeface="Times New Roman"/>
                      </a:endParaRPr>
                    </a:p>
                  </a:txBody>
                  <a:tcPr marL="40840" marR="40840" marT="0" marB="0" anchor="ctr"/>
                </a:tc>
                <a:tc hMerge="1">
                  <a:txBody>
                    <a:bodyPr/>
                    <a:lstStyle/>
                    <a:p>
                      <a:endParaRPr lang="en-US"/>
                    </a:p>
                  </a:txBody>
                  <a:tcPr/>
                </a:tc>
                <a:tc>
                  <a:txBody>
                    <a:bodyPr/>
                    <a:lstStyle/>
                    <a:p>
                      <a:pPr marL="0" marR="0" algn="ctr">
                        <a:lnSpc>
                          <a:spcPct val="115000"/>
                        </a:lnSpc>
                        <a:spcBef>
                          <a:spcPts val="0"/>
                        </a:spcBef>
                        <a:spcAft>
                          <a:spcPts val="0"/>
                        </a:spcAft>
                      </a:pPr>
                      <a:r>
                        <a:rPr lang="en-ID" sz="700">
                          <a:effectLst/>
                        </a:rPr>
                        <a:t>124.194.000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917.101</a:t>
                      </a:r>
                      <a:endParaRPr lang="en-US" sz="800">
                        <a:effectLst/>
                        <a:latin typeface="Calibri"/>
                        <a:ea typeface="Calibri"/>
                        <a:cs typeface="Times New Roman"/>
                      </a:endParaRPr>
                    </a:p>
                  </a:txBody>
                  <a:tcPr marL="40840" marR="40840" marT="0" marB="0"/>
                </a:tc>
                <a:tc>
                  <a:txBody>
                    <a:bodyPr/>
                    <a:lstStyle/>
                    <a:p>
                      <a:pPr marL="0" marR="0" algn="l">
                        <a:lnSpc>
                          <a:spcPct val="115000"/>
                        </a:lnSpc>
                        <a:spcBef>
                          <a:spcPts val="0"/>
                        </a:spcBef>
                        <a:spcAft>
                          <a:spcPts val="1000"/>
                        </a:spcAft>
                      </a:pPr>
                      <a:r>
                        <a:rPr lang="en-US" sz="800">
                          <a:effectLst/>
                        </a:rPr>
                        <a:t> </a:t>
                      </a:r>
                      <a:endParaRPr lang="en-US" sz="800">
                        <a:effectLst/>
                        <a:latin typeface="Calibri"/>
                        <a:ea typeface="Calibri"/>
                        <a:cs typeface="Times New Roman"/>
                      </a:endParaRPr>
                    </a:p>
                  </a:txBody>
                  <a:tcPr marL="0" marR="0" marT="0" marB="0" anchor="ctr"/>
                </a:tc>
              </a:tr>
              <a:tr h="277388">
                <a:tc>
                  <a:txBody>
                    <a:bodyPr/>
                    <a:lstStyle/>
                    <a:p>
                      <a:pPr marL="0" marR="0" algn="ctr">
                        <a:lnSpc>
                          <a:spcPct val="115000"/>
                        </a:lnSpc>
                        <a:spcBef>
                          <a:spcPts val="0"/>
                        </a:spcBef>
                        <a:spcAft>
                          <a:spcPts val="0"/>
                        </a:spcAft>
                      </a:pPr>
                      <a:r>
                        <a:rPr lang="en-US" sz="700">
                          <a:effectLst/>
                        </a:rPr>
                        <a:t>8</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US" sz="700">
                          <a:effectLst/>
                        </a:rPr>
                        <a:t>DPRD Kab/Kota</a:t>
                      </a:r>
                      <a:endParaRPr lang="en-US" sz="800">
                        <a:effectLst/>
                        <a:latin typeface="Calibri"/>
                        <a:ea typeface="Calibri"/>
                        <a:cs typeface="Times New Roman"/>
                      </a:endParaRPr>
                    </a:p>
                  </a:txBody>
                  <a:tcPr marL="40840" marR="40840" marT="0" marB="0"/>
                </a:tc>
                <a:tc>
                  <a:txBody>
                    <a:bodyPr/>
                    <a:lstStyle/>
                    <a:p>
                      <a:pPr marL="0" marR="0" algn="ctr">
                        <a:lnSpc>
                          <a:spcPct val="115000"/>
                        </a:lnSpc>
                        <a:spcBef>
                          <a:spcPts val="0"/>
                        </a:spcBef>
                        <a:spcAft>
                          <a:spcPts val="0"/>
                        </a:spcAft>
                      </a:pPr>
                      <a:r>
                        <a:rPr lang="en-ID" sz="700">
                          <a:effectLst/>
                        </a:rPr>
                        <a:t>PAN</a:t>
                      </a:r>
                      <a:endParaRPr lang="en-US" sz="800">
                        <a:effectLst/>
                        <a:latin typeface="Calibri"/>
                        <a:ea typeface="Calibri"/>
                        <a:cs typeface="Times New Roman"/>
                      </a:endParaRPr>
                    </a:p>
                  </a:txBody>
                  <a:tcPr marL="40840" marR="40840" marT="0" marB="0"/>
                </a:tc>
                <a:tc>
                  <a:txBody>
                    <a:bodyPr/>
                    <a:lstStyle/>
                    <a:p>
                      <a:pPr marL="0" marR="0" algn="ctr">
                        <a:lnSpc>
                          <a:spcPct val="115000"/>
                        </a:lnSpc>
                        <a:spcBef>
                          <a:spcPts val="0"/>
                        </a:spcBef>
                        <a:spcAft>
                          <a:spcPts val="0"/>
                        </a:spcAft>
                      </a:pPr>
                      <a:r>
                        <a:rPr lang="en-ID" sz="700">
                          <a:effectLst/>
                        </a:rPr>
                        <a:t>Melapor</a:t>
                      </a:r>
                      <a:endParaRPr lang="en-US" sz="800">
                        <a:effectLst/>
                        <a:latin typeface="Calibri"/>
                        <a:ea typeface="Calibri"/>
                        <a:cs typeface="Times New Roman"/>
                      </a:endParaRPr>
                    </a:p>
                  </a:txBody>
                  <a:tcPr marL="40840" marR="40840" marT="0" marB="0"/>
                </a:tc>
                <a:tc>
                  <a:txBody>
                    <a:bodyPr/>
                    <a:lstStyle/>
                    <a:p>
                      <a:pPr marL="0" marR="0" algn="ctr">
                        <a:lnSpc>
                          <a:spcPct val="115000"/>
                        </a:lnSpc>
                        <a:spcBef>
                          <a:spcPts val="0"/>
                        </a:spcBef>
                        <a:spcAft>
                          <a:spcPts val="0"/>
                        </a:spcAft>
                      </a:pPr>
                      <a:r>
                        <a:rPr lang="en-US" sz="700">
                          <a:effectLst/>
                        </a:rPr>
                        <a:t> </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500.000</a:t>
                      </a:r>
                      <a:endParaRPr lang="en-US" sz="800">
                        <a:effectLst/>
                        <a:latin typeface="Calibri"/>
                        <a:ea typeface="Calibri"/>
                        <a:cs typeface="Times New Roman"/>
                      </a:endParaRPr>
                    </a:p>
                  </a:txBody>
                  <a:tcPr marL="40840" marR="40840" marT="0" marB="0" anchor="ctr"/>
                </a:tc>
                <a:tc gridSpan="2">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hMerge="1">
                  <a:txBody>
                    <a:bodyPr/>
                    <a:lstStyle/>
                    <a:p>
                      <a:endParaRPr lang="en-US"/>
                    </a:p>
                  </a:txBody>
                  <a:tcPr/>
                </a:tc>
                <a:tc>
                  <a:txBody>
                    <a:bodyPr/>
                    <a:lstStyle/>
                    <a:p>
                      <a:pPr marL="0" marR="0" algn="ctr">
                        <a:lnSpc>
                          <a:spcPct val="115000"/>
                        </a:lnSpc>
                        <a:spcBef>
                          <a:spcPts val="0"/>
                        </a:spcBef>
                        <a:spcAft>
                          <a:spcPts val="0"/>
                        </a:spcAft>
                      </a:pPr>
                      <a:r>
                        <a:rPr lang="en-ID" sz="700">
                          <a:effectLst/>
                        </a:rPr>
                        <a:t>39.905.000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tc>
                <a:tc>
                  <a:txBody>
                    <a:bodyPr/>
                    <a:lstStyle/>
                    <a:p>
                      <a:pPr marL="0" marR="0" algn="l">
                        <a:lnSpc>
                          <a:spcPct val="115000"/>
                        </a:lnSpc>
                        <a:spcBef>
                          <a:spcPts val="0"/>
                        </a:spcBef>
                        <a:spcAft>
                          <a:spcPts val="1000"/>
                        </a:spcAft>
                      </a:pPr>
                      <a:r>
                        <a:rPr lang="en-US" sz="800">
                          <a:effectLst/>
                        </a:rPr>
                        <a:t> </a:t>
                      </a:r>
                      <a:endParaRPr lang="en-US" sz="800">
                        <a:effectLst/>
                        <a:latin typeface="Calibri"/>
                        <a:ea typeface="Calibri"/>
                        <a:cs typeface="Times New Roman"/>
                      </a:endParaRPr>
                    </a:p>
                  </a:txBody>
                  <a:tcPr marL="0" marR="0" marT="0" marB="0" anchor="ctr"/>
                </a:tc>
              </a:tr>
              <a:tr h="277388">
                <a:tc>
                  <a:txBody>
                    <a:bodyPr/>
                    <a:lstStyle/>
                    <a:p>
                      <a:pPr marL="0" marR="0" algn="ctr">
                        <a:lnSpc>
                          <a:spcPct val="115000"/>
                        </a:lnSpc>
                        <a:spcBef>
                          <a:spcPts val="0"/>
                        </a:spcBef>
                        <a:spcAft>
                          <a:spcPts val="0"/>
                        </a:spcAft>
                      </a:pPr>
                      <a:r>
                        <a:rPr lang="en-US" sz="700">
                          <a:effectLst/>
                        </a:rPr>
                        <a:t>9</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US" sz="700">
                          <a:effectLst/>
                        </a:rPr>
                        <a:t>DPRD Kab/Kota</a:t>
                      </a:r>
                      <a:endParaRPr lang="en-US" sz="800">
                        <a:effectLst/>
                        <a:latin typeface="Calibri"/>
                        <a:ea typeface="Calibri"/>
                        <a:cs typeface="Times New Roman"/>
                      </a:endParaRPr>
                    </a:p>
                  </a:txBody>
                  <a:tcPr marL="40840" marR="40840" marT="0" marB="0"/>
                </a:tc>
                <a:tc>
                  <a:txBody>
                    <a:bodyPr/>
                    <a:lstStyle/>
                    <a:p>
                      <a:pPr marL="0" marR="0" algn="ctr">
                        <a:lnSpc>
                          <a:spcPct val="115000"/>
                        </a:lnSpc>
                        <a:spcBef>
                          <a:spcPts val="0"/>
                        </a:spcBef>
                        <a:spcAft>
                          <a:spcPts val="0"/>
                        </a:spcAft>
                      </a:pPr>
                      <a:r>
                        <a:rPr lang="en-ID" sz="700">
                          <a:effectLst/>
                        </a:rPr>
                        <a:t>PERINDO</a:t>
                      </a:r>
                      <a:endParaRPr lang="en-US" sz="800">
                        <a:effectLst/>
                        <a:latin typeface="Calibri"/>
                        <a:ea typeface="Calibri"/>
                        <a:cs typeface="Times New Roman"/>
                      </a:endParaRPr>
                    </a:p>
                  </a:txBody>
                  <a:tcPr marL="40840" marR="40840" marT="0" marB="0"/>
                </a:tc>
                <a:tc>
                  <a:txBody>
                    <a:bodyPr/>
                    <a:lstStyle/>
                    <a:p>
                      <a:pPr marL="0" marR="0" algn="ctr">
                        <a:lnSpc>
                          <a:spcPct val="115000"/>
                        </a:lnSpc>
                        <a:spcBef>
                          <a:spcPts val="0"/>
                        </a:spcBef>
                        <a:spcAft>
                          <a:spcPts val="0"/>
                        </a:spcAft>
                      </a:pPr>
                      <a:r>
                        <a:rPr lang="en-ID" sz="700">
                          <a:effectLst/>
                        </a:rPr>
                        <a:t>Melapor</a:t>
                      </a:r>
                      <a:endParaRPr lang="en-US" sz="800">
                        <a:effectLst/>
                        <a:latin typeface="Calibri"/>
                        <a:ea typeface="Calibri"/>
                        <a:cs typeface="Times New Roman"/>
                      </a:endParaRPr>
                    </a:p>
                  </a:txBody>
                  <a:tcPr marL="40840" marR="40840" marT="0" marB="0"/>
                </a:tc>
                <a:tc>
                  <a:txBody>
                    <a:bodyPr/>
                    <a:lstStyle/>
                    <a:p>
                      <a:pPr marL="0" marR="0" algn="ctr">
                        <a:lnSpc>
                          <a:spcPct val="115000"/>
                        </a:lnSpc>
                        <a:spcBef>
                          <a:spcPts val="0"/>
                        </a:spcBef>
                        <a:spcAft>
                          <a:spcPts val="0"/>
                        </a:spcAft>
                      </a:pPr>
                      <a:r>
                        <a:rPr lang="en-US" sz="700">
                          <a:effectLst/>
                        </a:rPr>
                        <a:t> </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6.050.000</a:t>
                      </a:r>
                      <a:endParaRPr lang="en-US" sz="800">
                        <a:effectLst/>
                        <a:latin typeface="Calibri"/>
                        <a:ea typeface="Calibri"/>
                        <a:cs typeface="Times New Roman"/>
                      </a:endParaRPr>
                    </a:p>
                  </a:txBody>
                  <a:tcPr marL="40840" marR="40840" marT="0" marB="0" anchor="ctr"/>
                </a:tc>
                <a:tc gridSpan="2">
                  <a:txBody>
                    <a:bodyPr/>
                    <a:lstStyle/>
                    <a:p>
                      <a:pPr marL="0" marR="0" algn="ctr">
                        <a:lnSpc>
                          <a:spcPct val="115000"/>
                        </a:lnSpc>
                        <a:spcBef>
                          <a:spcPts val="0"/>
                        </a:spcBef>
                        <a:spcAft>
                          <a:spcPts val="0"/>
                        </a:spcAft>
                      </a:pPr>
                      <a:r>
                        <a:rPr lang="en-ID" sz="700">
                          <a:effectLst/>
                        </a:rPr>
                        <a:t>6.050.000</a:t>
                      </a:r>
                      <a:endParaRPr lang="en-US" sz="800">
                        <a:effectLst/>
                        <a:latin typeface="Calibri"/>
                        <a:ea typeface="Calibri"/>
                        <a:cs typeface="Times New Roman"/>
                      </a:endParaRPr>
                    </a:p>
                  </a:txBody>
                  <a:tcPr marL="40840" marR="40840" marT="0" marB="0" anchor="ctr"/>
                </a:tc>
                <a:tc hMerge="1">
                  <a:txBody>
                    <a:bodyPr/>
                    <a:lstStyle/>
                    <a:p>
                      <a:endParaRPr lang="en-US"/>
                    </a:p>
                  </a:txBody>
                  <a:tcPr/>
                </a:tc>
                <a:tc>
                  <a:txBody>
                    <a:bodyPr/>
                    <a:lstStyle/>
                    <a:p>
                      <a:pPr marL="0" marR="0" algn="ctr">
                        <a:lnSpc>
                          <a:spcPct val="115000"/>
                        </a:lnSpc>
                        <a:spcBef>
                          <a:spcPts val="0"/>
                        </a:spcBef>
                        <a:spcAft>
                          <a:spcPts val="0"/>
                        </a:spcAft>
                      </a:pPr>
                      <a:r>
                        <a:rPr lang="en-ID" sz="700">
                          <a:effectLst/>
                        </a:rPr>
                        <a:t>73.673.000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6.000.000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48.076</a:t>
                      </a:r>
                      <a:endParaRPr lang="en-US" sz="800">
                        <a:effectLst/>
                        <a:latin typeface="Calibri"/>
                        <a:ea typeface="Calibri"/>
                        <a:cs typeface="Times New Roman"/>
                      </a:endParaRPr>
                    </a:p>
                  </a:txBody>
                  <a:tcPr marL="40840" marR="40840" marT="0" marB="0"/>
                </a:tc>
                <a:tc>
                  <a:txBody>
                    <a:bodyPr/>
                    <a:lstStyle/>
                    <a:p>
                      <a:pPr marL="0" marR="0" algn="l">
                        <a:lnSpc>
                          <a:spcPct val="115000"/>
                        </a:lnSpc>
                        <a:spcBef>
                          <a:spcPts val="0"/>
                        </a:spcBef>
                        <a:spcAft>
                          <a:spcPts val="1000"/>
                        </a:spcAft>
                      </a:pPr>
                      <a:r>
                        <a:rPr lang="en-US" sz="800">
                          <a:effectLst/>
                        </a:rPr>
                        <a:t> </a:t>
                      </a:r>
                      <a:endParaRPr lang="en-US" sz="800">
                        <a:effectLst/>
                        <a:latin typeface="Calibri"/>
                        <a:ea typeface="Calibri"/>
                        <a:cs typeface="Times New Roman"/>
                      </a:endParaRPr>
                    </a:p>
                  </a:txBody>
                  <a:tcPr marL="0" marR="0" marT="0" marB="0" anchor="ctr"/>
                </a:tc>
              </a:tr>
              <a:tr h="277388">
                <a:tc>
                  <a:txBody>
                    <a:bodyPr/>
                    <a:lstStyle/>
                    <a:p>
                      <a:pPr marL="0" marR="0" algn="ctr">
                        <a:lnSpc>
                          <a:spcPct val="115000"/>
                        </a:lnSpc>
                        <a:spcBef>
                          <a:spcPts val="0"/>
                        </a:spcBef>
                        <a:spcAft>
                          <a:spcPts val="0"/>
                        </a:spcAft>
                      </a:pPr>
                      <a:r>
                        <a:rPr lang="en-US" sz="700">
                          <a:effectLst/>
                        </a:rPr>
                        <a:t>10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US" sz="700">
                          <a:effectLst/>
                        </a:rPr>
                        <a:t>DPRD Kab/Kota</a:t>
                      </a:r>
                      <a:endParaRPr lang="en-US" sz="800">
                        <a:effectLst/>
                        <a:latin typeface="Calibri"/>
                        <a:ea typeface="Calibri"/>
                        <a:cs typeface="Times New Roman"/>
                      </a:endParaRPr>
                    </a:p>
                  </a:txBody>
                  <a:tcPr marL="40840" marR="40840" marT="0" marB="0"/>
                </a:tc>
                <a:tc>
                  <a:txBody>
                    <a:bodyPr/>
                    <a:lstStyle/>
                    <a:p>
                      <a:pPr marL="0" marR="0" algn="ctr">
                        <a:lnSpc>
                          <a:spcPct val="115000"/>
                        </a:lnSpc>
                        <a:spcBef>
                          <a:spcPts val="0"/>
                        </a:spcBef>
                        <a:spcAft>
                          <a:spcPts val="0"/>
                        </a:spcAft>
                      </a:pPr>
                      <a:r>
                        <a:rPr lang="en-ID" sz="700">
                          <a:effectLst/>
                        </a:rPr>
                        <a:t>BERKARYA</a:t>
                      </a:r>
                      <a:endParaRPr lang="en-US" sz="800">
                        <a:effectLst/>
                        <a:latin typeface="Calibri"/>
                        <a:ea typeface="Calibri"/>
                        <a:cs typeface="Times New Roman"/>
                      </a:endParaRPr>
                    </a:p>
                  </a:txBody>
                  <a:tcPr marL="40840" marR="40840" marT="0" marB="0"/>
                </a:tc>
                <a:tc>
                  <a:txBody>
                    <a:bodyPr/>
                    <a:lstStyle/>
                    <a:p>
                      <a:pPr marL="0" marR="0" algn="ctr">
                        <a:lnSpc>
                          <a:spcPct val="115000"/>
                        </a:lnSpc>
                        <a:spcBef>
                          <a:spcPts val="0"/>
                        </a:spcBef>
                        <a:spcAft>
                          <a:spcPts val="0"/>
                        </a:spcAft>
                      </a:pPr>
                      <a:r>
                        <a:rPr lang="en-ID" sz="700">
                          <a:effectLst/>
                        </a:rPr>
                        <a:t>Melapor</a:t>
                      </a:r>
                      <a:endParaRPr lang="en-US" sz="800">
                        <a:effectLst/>
                        <a:latin typeface="Calibri"/>
                        <a:ea typeface="Calibri"/>
                        <a:cs typeface="Times New Roman"/>
                      </a:endParaRPr>
                    </a:p>
                  </a:txBody>
                  <a:tcPr marL="40840" marR="40840" marT="0" marB="0"/>
                </a:tc>
                <a:tc>
                  <a:txBody>
                    <a:bodyPr/>
                    <a:lstStyle/>
                    <a:p>
                      <a:pPr marL="0" marR="0" algn="ctr">
                        <a:lnSpc>
                          <a:spcPct val="115000"/>
                        </a:lnSpc>
                        <a:spcBef>
                          <a:spcPts val="0"/>
                        </a:spcBef>
                        <a:spcAft>
                          <a:spcPts val="0"/>
                        </a:spcAft>
                      </a:pPr>
                      <a:r>
                        <a:rPr lang="en-US" sz="700">
                          <a:effectLst/>
                        </a:rPr>
                        <a:t> </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3.000.000</a:t>
                      </a:r>
                      <a:endParaRPr lang="en-US" sz="800">
                        <a:effectLst/>
                        <a:latin typeface="Calibri"/>
                        <a:ea typeface="Calibri"/>
                        <a:cs typeface="Times New Roman"/>
                      </a:endParaRPr>
                    </a:p>
                  </a:txBody>
                  <a:tcPr marL="40840" marR="40840" marT="0" marB="0" anchor="ctr"/>
                </a:tc>
                <a:tc gridSpan="2">
                  <a:txBody>
                    <a:bodyPr/>
                    <a:lstStyle/>
                    <a:p>
                      <a:pPr marL="0" marR="0" algn="ctr">
                        <a:lnSpc>
                          <a:spcPct val="115000"/>
                        </a:lnSpc>
                        <a:spcBef>
                          <a:spcPts val="0"/>
                        </a:spcBef>
                        <a:spcAft>
                          <a:spcPts val="0"/>
                        </a:spcAft>
                      </a:pPr>
                      <a:r>
                        <a:rPr lang="en-ID" sz="700">
                          <a:effectLst/>
                        </a:rPr>
                        <a:t>3.000.000</a:t>
                      </a:r>
                      <a:endParaRPr lang="en-US" sz="800">
                        <a:effectLst/>
                        <a:latin typeface="Calibri"/>
                        <a:ea typeface="Calibri"/>
                        <a:cs typeface="Times New Roman"/>
                      </a:endParaRPr>
                    </a:p>
                  </a:txBody>
                  <a:tcPr marL="40840" marR="40840" marT="0" marB="0" anchor="ctr"/>
                </a:tc>
                <a:tc hMerge="1">
                  <a:txBody>
                    <a:bodyPr/>
                    <a:lstStyle/>
                    <a:p>
                      <a:endParaRPr lang="en-US"/>
                    </a:p>
                  </a:txBody>
                  <a:tcPr/>
                </a:tc>
                <a:tc>
                  <a:txBody>
                    <a:bodyPr/>
                    <a:lstStyle/>
                    <a:p>
                      <a:pPr marL="0" marR="0" algn="ctr">
                        <a:lnSpc>
                          <a:spcPct val="115000"/>
                        </a:lnSpc>
                        <a:spcBef>
                          <a:spcPts val="0"/>
                        </a:spcBef>
                        <a:spcAft>
                          <a:spcPts val="0"/>
                        </a:spcAft>
                      </a:pPr>
                      <a:r>
                        <a:rPr lang="en-ID" sz="700">
                          <a:effectLst/>
                        </a:rPr>
                        <a:t>168.407.500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2.800.000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dirty="0">
                          <a:effectLst/>
                        </a:rPr>
                        <a:t>0</a:t>
                      </a:r>
                      <a:endParaRPr lang="en-US" sz="800" dirty="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162.705</a:t>
                      </a:r>
                      <a:endParaRPr lang="en-US" sz="800">
                        <a:effectLst/>
                        <a:latin typeface="Calibri"/>
                        <a:ea typeface="Calibri"/>
                        <a:cs typeface="Times New Roman"/>
                      </a:endParaRPr>
                    </a:p>
                  </a:txBody>
                  <a:tcPr marL="40840" marR="40840" marT="0" marB="0"/>
                </a:tc>
                <a:tc>
                  <a:txBody>
                    <a:bodyPr/>
                    <a:lstStyle/>
                    <a:p>
                      <a:pPr marL="0" marR="0" algn="l">
                        <a:lnSpc>
                          <a:spcPct val="115000"/>
                        </a:lnSpc>
                        <a:spcBef>
                          <a:spcPts val="0"/>
                        </a:spcBef>
                        <a:spcAft>
                          <a:spcPts val="1000"/>
                        </a:spcAft>
                      </a:pPr>
                      <a:r>
                        <a:rPr lang="en-US" sz="800">
                          <a:effectLst/>
                        </a:rPr>
                        <a:t> </a:t>
                      </a:r>
                      <a:endParaRPr lang="en-US" sz="800">
                        <a:effectLst/>
                        <a:latin typeface="Calibri"/>
                        <a:ea typeface="Calibri"/>
                        <a:cs typeface="Times New Roman"/>
                      </a:endParaRPr>
                    </a:p>
                  </a:txBody>
                  <a:tcPr marL="0" marR="0" marT="0" marB="0" anchor="ctr"/>
                </a:tc>
              </a:tr>
              <a:tr h="277388">
                <a:tc>
                  <a:txBody>
                    <a:bodyPr/>
                    <a:lstStyle/>
                    <a:p>
                      <a:pPr marL="0" marR="0" algn="ctr">
                        <a:lnSpc>
                          <a:spcPct val="115000"/>
                        </a:lnSpc>
                        <a:spcBef>
                          <a:spcPts val="0"/>
                        </a:spcBef>
                        <a:spcAft>
                          <a:spcPts val="0"/>
                        </a:spcAft>
                      </a:pPr>
                      <a:r>
                        <a:rPr lang="en-US" sz="700">
                          <a:effectLst/>
                        </a:rPr>
                        <a:t>11</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US" sz="700">
                          <a:effectLst/>
                        </a:rPr>
                        <a:t>DPRD Kab/Kota</a:t>
                      </a:r>
                      <a:endParaRPr lang="en-US" sz="800">
                        <a:effectLst/>
                        <a:latin typeface="Calibri"/>
                        <a:ea typeface="Calibri"/>
                        <a:cs typeface="Times New Roman"/>
                      </a:endParaRPr>
                    </a:p>
                  </a:txBody>
                  <a:tcPr marL="40840" marR="40840" marT="0" marB="0"/>
                </a:tc>
                <a:tc>
                  <a:txBody>
                    <a:bodyPr/>
                    <a:lstStyle/>
                    <a:p>
                      <a:pPr marL="0" marR="0" algn="ctr">
                        <a:lnSpc>
                          <a:spcPct val="115000"/>
                        </a:lnSpc>
                        <a:spcBef>
                          <a:spcPts val="0"/>
                        </a:spcBef>
                        <a:spcAft>
                          <a:spcPts val="0"/>
                        </a:spcAft>
                      </a:pPr>
                      <a:r>
                        <a:rPr lang="en-ID" sz="700">
                          <a:effectLst/>
                        </a:rPr>
                        <a:t>NASDEM</a:t>
                      </a:r>
                      <a:endParaRPr lang="en-US" sz="800">
                        <a:effectLst/>
                        <a:latin typeface="Calibri"/>
                        <a:ea typeface="Calibri"/>
                        <a:cs typeface="Times New Roman"/>
                      </a:endParaRPr>
                    </a:p>
                  </a:txBody>
                  <a:tcPr marL="40840" marR="40840" marT="0" marB="0"/>
                </a:tc>
                <a:tc>
                  <a:txBody>
                    <a:bodyPr/>
                    <a:lstStyle/>
                    <a:p>
                      <a:pPr marL="0" marR="0" algn="ctr">
                        <a:lnSpc>
                          <a:spcPct val="115000"/>
                        </a:lnSpc>
                        <a:spcBef>
                          <a:spcPts val="0"/>
                        </a:spcBef>
                        <a:spcAft>
                          <a:spcPts val="0"/>
                        </a:spcAft>
                      </a:pPr>
                      <a:r>
                        <a:rPr lang="en-ID" sz="700">
                          <a:effectLst/>
                        </a:rPr>
                        <a:t>Melapor</a:t>
                      </a:r>
                      <a:endParaRPr lang="en-US" sz="800">
                        <a:effectLst/>
                        <a:latin typeface="Calibri"/>
                        <a:ea typeface="Calibri"/>
                        <a:cs typeface="Times New Roman"/>
                      </a:endParaRPr>
                    </a:p>
                  </a:txBody>
                  <a:tcPr marL="40840" marR="40840" marT="0" marB="0"/>
                </a:tc>
                <a:tc>
                  <a:txBody>
                    <a:bodyPr/>
                    <a:lstStyle/>
                    <a:p>
                      <a:pPr marL="0" marR="0" algn="ctr">
                        <a:lnSpc>
                          <a:spcPct val="115000"/>
                        </a:lnSpc>
                        <a:spcBef>
                          <a:spcPts val="0"/>
                        </a:spcBef>
                        <a:spcAft>
                          <a:spcPts val="0"/>
                        </a:spcAft>
                      </a:pPr>
                      <a:r>
                        <a:rPr lang="en-US" sz="700">
                          <a:effectLst/>
                        </a:rPr>
                        <a:t> </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500.000</a:t>
                      </a:r>
                      <a:endParaRPr lang="en-US" sz="800">
                        <a:effectLst/>
                        <a:latin typeface="Calibri"/>
                        <a:ea typeface="Calibri"/>
                        <a:cs typeface="Times New Roman"/>
                      </a:endParaRPr>
                    </a:p>
                  </a:txBody>
                  <a:tcPr marL="40840" marR="40840" marT="0" marB="0" anchor="ctr"/>
                </a:tc>
                <a:tc gridSpan="2">
                  <a:txBody>
                    <a:bodyPr/>
                    <a:lstStyle/>
                    <a:p>
                      <a:pPr marL="0" marR="0" algn="ctr">
                        <a:lnSpc>
                          <a:spcPct val="115000"/>
                        </a:lnSpc>
                        <a:spcBef>
                          <a:spcPts val="0"/>
                        </a:spcBef>
                        <a:spcAft>
                          <a:spcPts val="0"/>
                        </a:spcAft>
                      </a:pPr>
                      <a:r>
                        <a:rPr lang="en-ID" sz="700">
                          <a:effectLst/>
                        </a:rPr>
                        <a:t>11.315.403</a:t>
                      </a:r>
                      <a:endParaRPr lang="en-US" sz="800">
                        <a:effectLst/>
                        <a:latin typeface="Calibri"/>
                        <a:ea typeface="Calibri"/>
                        <a:cs typeface="Times New Roman"/>
                      </a:endParaRPr>
                    </a:p>
                  </a:txBody>
                  <a:tcPr marL="40840" marR="40840" marT="0" marB="0" anchor="ctr"/>
                </a:tc>
                <a:tc hMerge="1">
                  <a:txBody>
                    <a:bodyPr/>
                    <a:lstStyle/>
                    <a:p>
                      <a:endParaRPr lang="en-US"/>
                    </a:p>
                  </a:txBody>
                  <a:tcP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3.605.000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dirty="0">
                          <a:effectLst/>
                        </a:rPr>
                        <a:t>0</a:t>
                      </a:r>
                      <a:endParaRPr lang="en-US" sz="800" dirty="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442.760</a:t>
                      </a:r>
                      <a:endParaRPr lang="en-US" sz="800">
                        <a:effectLst/>
                        <a:latin typeface="Calibri"/>
                        <a:ea typeface="Calibri"/>
                        <a:cs typeface="Times New Roman"/>
                      </a:endParaRPr>
                    </a:p>
                  </a:txBody>
                  <a:tcPr marL="40840" marR="40840" marT="0" marB="0"/>
                </a:tc>
                <a:tc>
                  <a:txBody>
                    <a:bodyPr/>
                    <a:lstStyle/>
                    <a:p>
                      <a:pPr marL="0" marR="0" algn="l">
                        <a:lnSpc>
                          <a:spcPct val="115000"/>
                        </a:lnSpc>
                        <a:spcBef>
                          <a:spcPts val="0"/>
                        </a:spcBef>
                        <a:spcAft>
                          <a:spcPts val="1000"/>
                        </a:spcAft>
                      </a:pPr>
                      <a:r>
                        <a:rPr lang="en-US" sz="800">
                          <a:effectLst/>
                        </a:rPr>
                        <a:t> </a:t>
                      </a:r>
                      <a:endParaRPr lang="en-US" sz="800">
                        <a:effectLst/>
                        <a:latin typeface="Calibri"/>
                        <a:ea typeface="Calibri"/>
                        <a:cs typeface="Times New Roman"/>
                      </a:endParaRPr>
                    </a:p>
                  </a:txBody>
                  <a:tcPr marL="0" marR="0" marT="0" marB="0" anchor="ctr"/>
                </a:tc>
              </a:tr>
              <a:tr h="277388">
                <a:tc>
                  <a:txBody>
                    <a:bodyPr/>
                    <a:lstStyle/>
                    <a:p>
                      <a:pPr marL="0" marR="0" algn="ctr">
                        <a:lnSpc>
                          <a:spcPct val="115000"/>
                        </a:lnSpc>
                        <a:spcBef>
                          <a:spcPts val="0"/>
                        </a:spcBef>
                        <a:spcAft>
                          <a:spcPts val="0"/>
                        </a:spcAft>
                      </a:pPr>
                      <a:r>
                        <a:rPr lang="en-US" sz="700">
                          <a:effectLst/>
                        </a:rPr>
                        <a:t>12</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US" sz="700">
                          <a:effectLst/>
                        </a:rPr>
                        <a:t>DPRD Kab/Kota</a:t>
                      </a:r>
                      <a:endParaRPr lang="en-US" sz="800">
                        <a:effectLst/>
                        <a:latin typeface="Calibri"/>
                        <a:ea typeface="Calibri"/>
                        <a:cs typeface="Times New Roman"/>
                      </a:endParaRPr>
                    </a:p>
                  </a:txBody>
                  <a:tcPr marL="40840" marR="40840" marT="0" marB="0"/>
                </a:tc>
                <a:tc>
                  <a:txBody>
                    <a:bodyPr/>
                    <a:lstStyle/>
                    <a:p>
                      <a:pPr marL="0" marR="0" algn="ctr">
                        <a:lnSpc>
                          <a:spcPct val="115000"/>
                        </a:lnSpc>
                        <a:spcBef>
                          <a:spcPts val="0"/>
                        </a:spcBef>
                        <a:spcAft>
                          <a:spcPts val="0"/>
                        </a:spcAft>
                      </a:pPr>
                      <a:r>
                        <a:rPr lang="en-ID" sz="700">
                          <a:effectLst/>
                        </a:rPr>
                        <a:t>PDIP</a:t>
                      </a:r>
                      <a:endParaRPr lang="en-US" sz="800">
                        <a:effectLst/>
                        <a:latin typeface="Calibri"/>
                        <a:ea typeface="Calibri"/>
                        <a:cs typeface="Times New Roman"/>
                      </a:endParaRPr>
                    </a:p>
                  </a:txBody>
                  <a:tcPr marL="40840" marR="40840" marT="0" marB="0"/>
                </a:tc>
                <a:tc>
                  <a:txBody>
                    <a:bodyPr/>
                    <a:lstStyle/>
                    <a:p>
                      <a:pPr marL="0" marR="0" algn="ctr">
                        <a:lnSpc>
                          <a:spcPct val="115000"/>
                        </a:lnSpc>
                        <a:spcBef>
                          <a:spcPts val="0"/>
                        </a:spcBef>
                        <a:spcAft>
                          <a:spcPts val="0"/>
                        </a:spcAft>
                      </a:pPr>
                      <a:r>
                        <a:rPr lang="en-ID" sz="700">
                          <a:effectLst/>
                        </a:rPr>
                        <a:t>Melapor</a:t>
                      </a:r>
                      <a:endParaRPr lang="en-US" sz="800">
                        <a:effectLst/>
                        <a:latin typeface="Calibri"/>
                        <a:ea typeface="Calibri"/>
                        <a:cs typeface="Times New Roman"/>
                      </a:endParaRPr>
                    </a:p>
                  </a:txBody>
                  <a:tcPr marL="40840" marR="40840" marT="0" marB="0"/>
                </a:tc>
                <a:tc>
                  <a:txBody>
                    <a:bodyPr/>
                    <a:lstStyle/>
                    <a:p>
                      <a:pPr marL="0" marR="0" algn="ctr">
                        <a:lnSpc>
                          <a:spcPct val="115000"/>
                        </a:lnSpc>
                        <a:spcBef>
                          <a:spcPts val="0"/>
                        </a:spcBef>
                        <a:spcAft>
                          <a:spcPts val="0"/>
                        </a:spcAft>
                      </a:pPr>
                      <a:r>
                        <a:rPr lang="en-US" sz="700">
                          <a:effectLst/>
                        </a:rPr>
                        <a:t> </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10.042.223</a:t>
                      </a:r>
                      <a:endParaRPr lang="en-US" sz="800">
                        <a:effectLst/>
                        <a:latin typeface="Calibri"/>
                        <a:ea typeface="Calibri"/>
                        <a:cs typeface="Times New Roman"/>
                      </a:endParaRPr>
                    </a:p>
                  </a:txBody>
                  <a:tcPr marL="40840" marR="40840" marT="0" marB="0" anchor="ctr"/>
                </a:tc>
                <a:tc gridSpan="2">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hMerge="1">
                  <a:txBody>
                    <a:bodyPr/>
                    <a:lstStyle/>
                    <a:p>
                      <a:endParaRPr lang="en-US"/>
                    </a:p>
                  </a:txBody>
                  <a:tcPr/>
                </a:tc>
                <a:tc>
                  <a:txBody>
                    <a:bodyPr/>
                    <a:lstStyle/>
                    <a:p>
                      <a:pPr marL="0" marR="0" algn="ctr">
                        <a:lnSpc>
                          <a:spcPct val="115000"/>
                        </a:lnSpc>
                        <a:spcBef>
                          <a:spcPts val="0"/>
                        </a:spcBef>
                        <a:spcAft>
                          <a:spcPts val="0"/>
                        </a:spcAft>
                      </a:pPr>
                      <a:r>
                        <a:rPr lang="en-ID" sz="700">
                          <a:effectLst/>
                        </a:rPr>
                        <a:t>200.755.500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dirty="0">
                          <a:effectLst/>
                        </a:rPr>
                        <a:t>0</a:t>
                      </a:r>
                      <a:endParaRPr lang="en-US" sz="800" dirty="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42.223</a:t>
                      </a:r>
                      <a:endParaRPr lang="en-US" sz="800">
                        <a:effectLst/>
                        <a:latin typeface="Calibri"/>
                        <a:ea typeface="Calibri"/>
                        <a:cs typeface="Times New Roman"/>
                      </a:endParaRPr>
                    </a:p>
                  </a:txBody>
                  <a:tcPr marL="40840" marR="40840" marT="0" marB="0"/>
                </a:tc>
                <a:tc>
                  <a:txBody>
                    <a:bodyPr/>
                    <a:lstStyle/>
                    <a:p>
                      <a:pPr marL="0" marR="0" algn="l">
                        <a:lnSpc>
                          <a:spcPct val="115000"/>
                        </a:lnSpc>
                        <a:spcBef>
                          <a:spcPts val="0"/>
                        </a:spcBef>
                        <a:spcAft>
                          <a:spcPts val="1000"/>
                        </a:spcAft>
                      </a:pPr>
                      <a:r>
                        <a:rPr lang="en-US" sz="800">
                          <a:effectLst/>
                        </a:rPr>
                        <a:t> </a:t>
                      </a:r>
                      <a:endParaRPr lang="en-US" sz="800">
                        <a:effectLst/>
                        <a:latin typeface="Calibri"/>
                        <a:ea typeface="Calibri"/>
                        <a:cs typeface="Times New Roman"/>
                      </a:endParaRPr>
                    </a:p>
                  </a:txBody>
                  <a:tcPr marL="0" marR="0" marT="0" marB="0" anchor="ctr"/>
                </a:tc>
              </a:tr>
              <a:tr h="277388">
                <a:tc>
                  <a:txBody>
                    <a:bodyPr/>
                    <a:lstStyle/>
                    <a:p>
                      <a:pPr marL="0" marR="0" algn="ctr">
                        <a:lnSpc>
                          <a:spcPct val="115000"/>
                        </a:lnSpc>
                        <a:spcBef>
                          <a:spcPts val="0"/>
                        </a:spcBef>
                        <a:spcAft>
                          <a:spcPts val="0"/>
                        </a:spcAft>
                      </a:pPr>
                      <a:r>
                        <a:rPr lang="en-US" sz="700">
                          <a:effectLst/>
                        </a:rPr>
                        <a:t>13</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US" sz="700">
                          <a:effectLst/>
                        </a:rPr>
                        <a:t>DPRD Kab/Kota</a:t>
                      </a:r>
                      <a:endParaRPr lang="en-US" sz="800">
                        <a:effectLst/>
                        <a:latin typeface="Calibri"/>
                        <a:ea typeface="Calibri"/>
                        <a:cs typeface="Times New Roman"/>
                      </a:endParaRPr>
                    </a:p>
                  </a:txBody>
                  <a:tcPr marL="40840" marR="40840" marT="0" marB="0"/>
                </a:tc>
                <a:tc>
                  <a:txBody>
                    <a:bodyPr/>
                    <a:lstStyle/>
                    <a:p>
                      <a:pPr marL="0" marR="0" algn="ctr">
                        <a:lnSpc>
                          <a:spcPct val="115000"/>
                        </a:lnSpc>
                        <a:spcBef>
                          <a:spcPts val="0"/>
                        </a:spcBef>
                        <a:spcAft>
                          <a:spcPts val="0"/>
                        </a:spcAft>
                      </a:pPr>
                      <a:r>
                        <a:rPr lang="en-ID" sz="700">
                          <a:effectLst/>
                        </a:rPr>
                        <a:t>PKB</a:t>
                      </a:r>
                      <a:endParaRPr lang="en-US" sz="800">
                        <a:effectLst/>
                        <a:latin typeface="Calibri"/>
                        <a:ea typeface="Calibri"/>
                        <a:cs typeface="Times New Roman"/>
                      </a:endParaRPr>
                    </a:p>
                  </a:txBody>
                  <a:tcPr marL="40840" marR="40840" marT="0" marB="0"/>
                </a:tc>
                <a:tc>
                  <a:txBody>
                    <a:bodyPr/>
                    <a:lstStyle/>
                    <a:p>
                      <a:pPr marL="0" marR="0" algn="ctr">
                        <a:lnSpc>
                          <a:spcPct val="115000"/>
                        </a:lnSpc>
                        <a:spcBef>
                          <a:spcPts val="0"/>
                        </a:spcBef>
                        <a:spcAft>
                          <a:spcPts val="0"/>
                        </a:spcAft>
                      </a:pPr>
                      <a:r>
                        <a:rPr lang="en-ID" sz="700">
                          <a:effectLst/>
                        </a:rPr>
                        <a:t>Melapor</a:t>
                      </a:r>
                      <a:endParaRPr lang="en-US" sz="800">
                        <a:effectLst/>
                        <a:latin typeface="Calibri"/>
                        <a:ea typeface="Calibri"/>
                        <a:cs typeface="Times New Roman"/>
                      </a:endParaRPr>
                    </a:p>
                  </a:txBody>
                  <a:tcPr marL="40840" marR="40840" marT="0" marB="0"/>
                </a:tc>
                <a:tc>
                  <a:txBody>
                    <a:bodyPr/>
                    <a:lstStyle/>
                    <a:p>
                      <a:pPr marL="0" marR="0" algn="ctr">
                        <a:lnSpc>
                          <a:spcPct val="115000"/>
                        </a:lnSpc>
                        <a:spcBef>
                          <a:spcPts val="0"/>
                        </a:spcBef>
                        <a:spcAft>
                          <a:spcPts val="0"/>
                        </a:spcAft>
                      </a:pPr>
                      <a:r>
                        <a:rPr lang="en-US" sz="700">
                          <a:effectLst/>
                        </a:rPr>
                        <a:t> </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100.000</a:t>
                      </a:r>
                      <a:endParaRPr lang="en-US" sz="800">
                        <a:effectLst/>
                        <a:latin typeface="Calibri"/>
                        <a:ea typeface="Calibri"/>
                        <a:cs typeface="Times New Roman"/>
                      </a:endParaRPr>
                    </a:p>
                  </a:txBody>
                  <a:tcPr marL="40840" marR="40840" marT="0" marB="0" anchor="ctr"/>
                </a:tc>
                <a:tc gridSpan="2">
                  <a:txBody>
                    <a:bodyPr/>
                    <a:lstStyle/>
                    <a:p>
                      <a:pPr marL="0" marR="0" algn="ctr">
                        <a:lnSpc>
                          <a:spcPct val="115000"/>
                        </a:lnSpc>
                        <a:spcBef>
                          <a:spcPts val="0"/>
                        </a:spcBef>
                        <a:spcAft>
                          <a:spcPts val="0"/>
                        </a:spcAft>
                      </a:pPr>
                      <a:r>
                        <a:rPr lang="en-ID" sz="700">
                          <a:effectLst/>
                        </a:rPr>
                        <a:t>100.000</a:t>
                      </a:r>
                      <a:endParaRPr lang="en-US" sz="800">
                        <a:effectLst/>
                        <a:latin typeface="Calibri"/>
                        <a:ea typeface="Calibri"/>
                        <a:cs typeface="Times New Roman"/>
                      </a:endParaRPr>
                    </a:p>
                  </a:txBody>
                  <a:tcPr marL="40840" marR="40840" marT="0" marB="0" anchor="ctr"/>
                </a:tc>
                <a:tc hMerge="1">
                  <a:txBody>
                    <a:bodyPr/>
                    <a:lstStyle/>
                    <a:p>
                      <a:endParaRPr lang="en-US"/>
                    </a:p>
                  </a:txBody>
                  <a:tcPr/>
                </a:tc>
                <a:tc>
                  <a:txBody>
                    <a:bodyPr/>
                    <a:lstStyle/>
                    <a:p>
                      <a:pPr marL="0" marR="0" algn="ctr">
                        <a:lnSpc>
                          <a:spcPct val="115000"/>
                        </a:lnSpc>
                        <a:spcBef>
                          <a:spcPts val="0"/>
                        </a:spcBef>
                        <a:spcAft>
                          <a:spcPts val="0"/>
                        </a:spcAft>
                      </a:pPr>
                      <a:r>
                        <a:rPr lang="en-ID" sz="700">
                          <a:effectLst/>
                        </a:rPr>
                        <a:t>109.080.000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dirty="0">
                          <a:effectLst/>
                        </a:rPr>
                        <a:t>0</a:t>
                      </a:r>
                      <a:endParaRPr lang="en-US" sz="800" dirty="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35.293</a:t>
                      </a:r>
                      <a:endParaRPr lang="en-US" sz="800">
                        <a:effectLst/>
                        <a:latin typeface="Calibri"/>
                        <a:ea typeface="Calibri"/>
                        <a:cs typeface="Times New Roman"/>
                      </a:endParaRPr>
                    </a:p>
                  </a:txBody>
                  <a:tcPr marL="40840" marR="40840" marT="0" marB="0"/>
                </a:tc>
                <a:tc>
                  <a:txBody>
                    <a:bodyPr/>
                    <a:lstStyle/>
                    <a:p>
                      <a:pPr marL="0" marR="0" algn="l">
                        <a:lnSpc>
                          <a:spcPct val="115000"/>
                        </a:lnSpc>
                        <a:spcBef>
                          <a:spcPts val="0"/>
                        </a:spcBef>
                        <a:spcAft>
                          <a:spcPts val="1000"/>
                        </a:spcAft>
                      </a:pPr>
                      <a:r>
                        <a:rPr lang="en-US" sz="800">
                          <a:effectLst/>
                        </a:rPr>
                        <a:t> </a:t>
                      </a:r>
                      <a:endParaRPr lang="en-US" sz="800">
                        <a:effectLst/>
                        <a:latin typeface="Calibri"/>
                        <a:ea typeface="Calibri"/>
                        <a:cs typeface="Times New Roman"/>
                      </a:endParaRPr>
                    </a:p>
                  </a:txBody>
                  <a:tcPr marL="0" marR="0" marT="0" marB="0" anchor="ctr"/>
                </a:tc>
              </a:tr>
              <a:tr h="277388">
                <a:tc>
                  <a:txBody>
                    <a:bodyPr/>
                    <a:lstStyle/>
                    <a:p>
                      <a:pPr marL="0" marR="0" algn="ctr">
                        <a:lnSpc>
                          <a:spcPct val="115000"/>
                        </a:lnSpc>
                        <a:spcBef>
                          <a:spcPts val="0"/>
                        </a:spcBef>
                        <a:spcAft>
                          <a:spcPts val="0"/>
                        </a:spcAft>
                      </a:pPr>
                      <a:r>
                        <a:rPr lang="en-US" sz="700">
                          <a:effectLst/>
                        </a:rPr>
                        <a:t>14</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US" sz="700">
                          <a:effectLst/>
                        </a:rPr>
                        <a:t>DPRD Kab/Kota</a:t>
                      </a:r>
                      <a:endParaRPr lang="en-US" sz="800">
                        <a:effectLst/>
                        <a:latin typeface="Calibri"/>
                        <a:ea typeface="Calibri"/>
                        <a:cs typeface="Times New Roman"/>
                      </a:endParaRPr>
                    </a:p>
                  </a:txBody>
                  <a:tcPr marL="40840" marR="40840" marT="0" marB="0"/>
                </a:tc>
                <a:tc>
                  <a:txBody>
                    <a:bodyPr/>
                    <a:lstStyle/>
                    <a:p>
                      <a:pPr marL="0" marR="0" algn="ctr">
                        <a:lnSpc>
                          <a:spcPct val="115000"/>
                        </a:lnSpc>
                        <a:spcBef>
                          <a:spcPts val="0"/>
                        </a:spcBef>
                        <a:spcAft>
                          <a:spcPts val="0"/>
                        </a:spcAft>
                      </a:pPr>
                      <a:r>
                        <a:rPr lang="en-ID" sz="700">
                          <a:effectLst/>
                        </a:rPr>
                        <a:t>PKPI</a:t>
                      </a:r>
                      <a:endParaRPr lang="en-US" sz="800">
                        <a:effectLst/>
                        <a:latin typeface="Calibri"/>
                        <a:ea typeface="Calibri"/>
                        <a:cs typeface="Times New Roman"/>
                      </a:endParaRPr>
                    </a:p>
                  </a:txBody>
                  <a:tcPr marL="40840" marR="40840" marT="0" marB="0"/>
                </a:tc>
                <a:tc>
                  <a:txBody>
                    <a:bodyPr/>
                    <a:lstStyle/>
                    <a:p>
                      <a:pPr marL="0" marR="0" algn="ctr">
                        <a:lnSpc>
                          <a:spcPct val="115000"/>
                        </a:lnSpc>
                        <a:spcBef>
                          <a:spcPts val="0"/>
                        </a:spcBef>
                        <a:spcAft>
                          <a:spcPts val="0"/>
                        </a:spcAft>
                      </a:pPr>
                      <a:r>
                        <a:rPr lang="en-ID" sz="700">
                          <a:effectLst/>
                        </a:rPr>
                        <a:t>Melapor</a:t>
                      </a:r>
                      <a:endParaRPr lang="en-US" sz="800">
                        <a:effectLst/>
                        <a:latin typeface="Calibri"/>
                        <a:ea typeface="Calibri"/>
                        <a:cs typeface="Times New Roman"/>
                      </a:endParaRPr>
                    </a:p>
                  </a:txBody>
                  <a:tcPr marL="40840" marR="40840" marT="0" marB="0"/>
                </a:tc>
                <a:tc>
                  <a:txBody>
                    <a:bodyPr/>
                    <a:lstStyle/>
                    <a:p>
                      <a:pPr marL="0" marR="0" algn="ctr">
                        <a:lnSpc>
                          <a:spcPct val="115000"/>
                        </a:lnSpc>
                        <a:spcBef>
                          <a:spcPts val="0"/>
                        </a:spcBef>
                        <a:spcAft>
                          <a:spcPts val="0"/>
                        </a:spcAft>
                      </a:pPr>
                      <a:r>
                        <a:rPr lang="en-US" sz="700">
                          <a:effectLst/>
                        </a:rPr>
                        <a:t> </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500.000</a:t>
                      </a:r>
                      <a:endParaRPr lang="en-US" sz="800">
                        <a:effectLst/>
                        <a:latin typeface="Calibri"/>
                        <a:ea typeface="Calibri"/>
                        <a:cs typeface="Times New Roman"/>
                      </a:endParaRPr>
                    </a:p>
                  </a:txBody>
                  <a:tcPr marL="40840" marR="40840" marT="0" marB="0" anchor="ctr"/>
                </a:tc>
                <a:tc gridSpan="2">
                  <a:txBody>
                    <a:bodyPr/>
                    <a:lstStyle/>
                    <a:p>
                      <a:pPr marL="0" marR="0" algn="ctr">
                        <a:lnSpc>
                          <a:spcPct val="115000"/>
                        </a:lnSpc>
                        <a:spcBef>
                          <a:spcPts val="0"/>
                        </a:spcBef>
                        <a:spcAft>
                          <a:spcPts val="0"/>
                        </a:spcAft>
                      </a:pPr>
                      <a:r>
                        <a:rPr lang="en-ID" sz="700">
                          <a:effectLst/>
                        </a:rPr>
                        <a:t>500.000</a:t>
                      </a:r>
                      <a:endParaRPr lang="en-US" sz="800">
                        <a:effectLst/>
                        <a:latin typeface="Calibri"/>
                        <a:ea typeface="Calibri"/>
                        <a:cs typeface="Times New Roman"/>
                      </a:endParaRPr>
                    </a:p>
                  </a:txBody>
                  <a:tcPr marL="40840" marR="40840" marT="0" marB="0" anchor="ctr"/>
                </a:tc>
                <a:tc hMerge="1">
                  <a:txBody>
                    <a:bodyPr/>
                    <a:lstStyle/>
                    <a:p>
                      <a:endParaRPr lang="en-US"/>
                    </a:p>
                  </a:txBody>
                  <a:tcPr/>
                </a:tc>
                <a:tc>
                  <a:txBody>
                    <a:bodyPr/>
                    <a:lstStyle/>
                    <a:p>
                      <a:pPr marL="0" marR="0" algn="ctr">
                        <a:lnSpc>
                          <a:spcPct val="115000"/>
                        </a:lnSpc>
                        <a:spcBef>
                          <a:spcPts val="0"/>
                        </a:spcBef>
                        <a:spcAft>
                          <a:spcPts val="0"/>
                        </a:spcAft>
                      </a:pPr>
                      <a:r>
                        <a:rPr lang="en-ID" sz="700">
                          <a:effectLst/>
                        </a:rPr>
                        <a:t>11.545.000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dirty="0">
                          <a:effectLst/>
                        </a:rPr>
                        <a:t>0</a:t>
                      </a:r>
                      <a:endParaRPr lang="en-US" sz="800" dirty="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461.500</a:t>
                      </a:r>
                      <a:endParaRPr lang="en-US" sz="800">
                        <a:effectLst/>
                        <a:latin typeface="Calibri"/>
                        <a:ea typeface="Calibri"/>
                        <a:cs typeface="Times New Roman"/>
                      </a:endParaRPr>
                    </a:p>
                  </a:txBody>
                  <a:tcPr marL="40840" marR="40840" marT="0" marB="0"/>
                </a:tc>
                <a:tc>
                  <a:txBody>
                    <a:bodyPr/>
                    <a:lstStyle/>
                    <a:p>
                      <a:pPr marL="0" marR="0" algn="l">
                        <a:lnSpc>
                          <a:spcPct val="115000"/>
                        </a:lnSpc>
                        <a:spcBef>
                          <a:spcPts val="0"/>
                        </a:spcBef>
                        <a:spcAft>
                          <a:spcPts val="1000"/>
                        </a:spcAft>
                      </a:pPr>
                      <a:r>
                        <a:rPr lang="en-US" sz="800">
                          <a:effectLst/>
                        </a:rPr>
                        <a:t> </a:t>
                      </a:r>
                      <a:endParaRPr lang="en-US" sz="800">
                        <a:effectLst/>
                        <a:latin typeface="Calibri"/>
                        <a:ea typeface="Calibri"/>
                        <a:cs typeface="Times New Roman"/>
                      </a:endParaRPr>
                    </a:p>
                  </a:txBody>
                  <a:tcPr marL="0" marR="0" marT="0" marB="0" anchor="ctr"/>
                </a:tc>
              </a:tr>
              <a:tr h="277388">
                <a:tc>
                  <a:txBody>
                    <a:bodyPr/>
                    <a:lstStyle/>
                    <a:p>
                      <a:pPr marL="0" marR="0" algn="ctr">
                        <a:lnSpc>
                          <a:spcPct val="115000"/>
                        </a:lnSpc>
                        <a:spcBef>
                          <a:spcPts val="0"/>
                        </a:spcBef>
                        <a:spcAft>
                          <a:spcPts val="0"/>
                        </a:spcAft>
                      </a:pPr>
                      <a:r>
                        <a:rPr lang="en-US" sz="700">
                          <a:effectLst/>
                        </a:rPr>
                        <a:t>15</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US" sz="700">
                          <a:effectLst/>
                        </a:rPr>
                        <a:t>DPRD Kab/Kota</a:t>
                      </a:r>
                      <a:endParaRPr lang="en-US" sz="800">
                        <a:effectLst/>
                        <a:latin typeface="Calibri"/>
                        <a:ea typeface="Calibri"/>
                        <a:cs typeface="Times New Roman"/>
                      </a:endParaRPr>
                    </a:p>
                  </a:txBody>
                  <a:tcPr marL="40840" marR="40840" marT="0" marB="0"/>
                </a:tc>
                <a:tc>
                  <a:txBody>
                    <a:bodyPr/>
                    <a:lstStyle/>
                    <a:p>
                      <a:pPr marL="0" marR="0" algn="ctr">
                        <a:lnSpc>
                          <a:spcPct val="115000"/>
                        </a:lnSpc>
                        <a:spcBef>
                          <a:spcPts val="0"/>
                        </a:spcBef>
                        <a:spcAft>
                          <a:spcPts val="0"/>
                        </a:spcAft>
                      </a:pPr>
                      <a:r>
                        <a:rPr lang="en-ID" sz="700">
                          <a:effectLst/>
                        </a:rPr>
                        <a:t>HANURA</a:t>
                      </a:r>
                      <a:endParaRPr lang="en-US" sz="800">
                        <a:effectLst/>
                        <a:latin typeface="Calibri"/>
                        <a:ea typeface="Calibri"/>
                        <a:cs typeface="Times New Roman"/>
                      </a:endParaRPr>
                    </a:p>
                  </a:txBody>
                  <a:tcPr marL="40840" marR="40840" marT="0" marB="0"/>
                </a:tc>
                <a:tc>
                  <a:txBody>
                    <a:bodyPr/>
                    <a:lstStyle/>
                    <a:p>
                      <a:pPr marL="0" marR="0" algn="ctr">
                        <a:lnSpc>
                          <a:spcPct val="115000"/>
                        </a:lnSpc>
                        <a:spcBef>
                          <a:spcPts val="0"/>
                        </a:spcBef>
                        <a:spcAft>
                          <a:spcPts val="0"/>
                        </a:spcAft>
                      </a:pPr>
                      <a:r>
                        <a:rPr lang="en-ID" sz="700">
                          <a:effectLst/>
                        </a:rPr>
                        <a:t>Melapor</a:t>
                      </a:r>
                      <a:endParaRPr lang="en-US" sz="800">
                        <a:effectLst/>
                        <a:latin typeface="Calibri"/>
                        <a:ea typeface="Calibri"/>
                        <a:cs typeface="Times New Roman"/>
                      </a:endParaRPr>
                    </a:p>
                  </a:txBody>
                  <a:tcPr marL="40840" marR="40840" marT="0" marB="0"/>
                </a:tc>
                <a:tc>
                  <a:txBody>
                    <a:bodyPr/>
                    <a:lstStyle/>
                    <a:p>
                      <a:pPr marL="0" marR="0" algn="ctr">
                        <a:lnSpc>
                          <a:spcPct val="115000"/>
                        </a:lnSpc>
                        <a:spcBef>
                          <a:spcPts val="0"/>
                        </a:spcBef>
                        <a:spcAft>
                          <a:spcPts val="0"/>
                        </a:spcAft>
                      </a:pPr>
                      <a:r>
                        <a:rPr lang="en-US" sz="700">
                          <a:effectLst/>
                        </a:rPr>
                        <a:t> </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100.000</a:t>
                      </a:r>
                      <a:endParaRPr lang="en-US" sz="800">
                        <a:effectLst/>
                        <a:latin typeface="Calibri"/>
                        <a:ea typeface="Calibri"/>
                        <a:cs typeface="Times New Roman"/>
                      </a:endParaRPr>
                    </a:p>
                  </a:txBody>
                  <a:tcPr marL="40840" marR="40840" marT="0" marB="0" anchor="ctr"/>
                </a:tc>
                <a:tc gridSpan="2">
                  <a:txBody>
                    <a:bodyPr/>
                    <a:lstStyle/>
                    <a:p>
                      <a:pPr marL="0" marR="0" algn="ctr">
                        <a:lnSpc>
                          <a:spcPct val="115000"/>
                        </a:lnSpc>
                        <a:spcBef>
                          <a:spcPts val="0"/>
                        </a:spcBef>
                        <a:spcAft>
                          <a:spcPts val="0"/>
                        </a:spcAft>
                      </a:pPr>
                      <a:r>
                        <a:rPr lang="en-ID" sz="700">
                          <a:effectLst/>
                        </a:rPr>
                        <a:t>100.00</a:t>
                      </a:r>
                      <a:endParaRPr lang="en-US" sz="800">
                        <a:effectLst/>
                        <a:latin typeface="Calibri"/>
                        <a:ea typeface="Calibri"/>
                        <a:cs typeface="Times New Roman"/>
                      </a:endParaRPr>
                    </a:p>
                  </a:txBody>
                  <a:tcPr marL="40840" marR="40840" marT="0" marB="0" anchor="ctr"/>
                </a:tc>
                <a:tc hMerge="1">
                  <a:txBody>
                    <a:bodyPr/>
                    <a:lstStyle/>
                    <a:p>
                      <a:endParaRPr lang="en-US"/>
                    </a:p>
                  </a:txBody>
                  <a:tcPr/>
                </a:tc>
                <a:tc>
                  <a:txBody>
                    <a:bodyPr/>
                    <a:lstStyle/>
                    <a:p>
                      <a:pPr marL="0" marR="0" algn="ctr">
                        <a:lnSpc>
                          <a:spcPct val="115000"/>
                        </a:lnSpc>
                        <a:spcBef>
                          <a:spcPts val="0"/>
                        </a:spcBef>
                        <a:spcAft>
                          <a:spcPts val="0"/>
                        </a:spcAft>
                      </a:pPr>
                      <a:r>
                        <a:rPr lang="en-ID" sz="700">
                          <a:effectLst/>
                        </a:rPr>
                        <a:t>266.800.000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dirty="0">
                          <a:effectLst/>
                        </a:rPr>
                        <a:t>28.800.000</a:t>
                      </a:r>
                      <a:endParaRPr lang="en-US" sz="800" dirty="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167.500.000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0</a:t>
                      </a:r>
                      <a:endParaRPr lang="en-US" sz="80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dirty="0">
                          <a:effectLst/>
                        </a:rPr>
                        <a:t>0</a:t>
                      </a:r>
                      <a:endParaRPr lang="en-US" sz="800" dirty="0">
                        <a:effectLst/>
                        <a:latin typeface="Calibri"/>
                        <a:ea typeface="Calibri"/>
                        <a:cs typeface="Times New Roman"/>
                      </a:endParaRPr>
                    </a:p>
                  </a:txBody>
                  <a:tcPr marL="40840" marR="40840" marT="0" marB="0" anchor="ctr"/>
                </a:tc>
                <a:tc>
                  <a:txBody>
                    <a:bodyPr/>
                    <a:lstStyle/>
                    <a:p>
                      <a:pPr marL="0" marR="0" algn="ctr">
                        <a:lnSpc>
                          <a:spcPct val="115000"/>
                        </a:lnSpc>
                        <a:spcBef>
                          <a:spcPts val="0"/>
                        </a:spcBef>
                        <a:spcAft>
                          <a:spcPts val="0"/>
                        </a:spcAft>
                      </a:pPr>
                      <a:r>
                        <a:rPr lang="en-ID" sz="700">
                          <a:effectLst/>
                        </a:rPr>
                        <a:t>100.000</a:t>
                      </a:r>
                      <a:endParaRPr lang="en-US" sz="800">
                        <a:effectLst/>
                        <a:latin typeface="Calibri"/>
                        <a:ea typeface="Calibri"/>
                        <a:cs typeface="Times New Roman"/>
                      </a:endParaRPr>
                    </a:p>
                  </a:txBody>
                  <a:tcPr marL="40840" marR="40840" marT="0" marB="0"/>
                </a:tc>
                <a:tc>
                  <a:txBody>
                    <a:bodyPr/>
                    <a:lstStyle/>
                    <a:p>
                      <a:pPr marL="0" marR="0" algn="l">
                        <a:lnSpc>
                          <a:spcPct val="115000"/>
                        </a:lnSpc>
                        <a:spcBef>
                          <a:spcPts val="0"/>
                        </a:spcBef>
                        <a:spcAft>
                          <a:spcPts val="1000"/>
                        </a:spcAft>
                      </a:pPr>
                      <a:r>
                        <a:rPr lang="en-US" sz="800" dirty="0">
                          <a:effectLst/>
                        </a:rPr>
                        <a:t> </a:t>
                      </a:r>
                      <a:endParaRPr lang="en-US" sz="800" dirty="0">
                        <a:effectLst/>
                        <a:latin typeface="Calibri"/>
                        <a:ea typeface="Calibri"/>
                        <a:cs typeface="Times New Roman"/>
                      </a:endParaRPr>
                    </a:p>
                  </a:txBody>
                  <a:tcPr marL="0" marR="0" marT="0" marB="0" anchor="ctr"/>
                </a:tc>
              </a:tr>
            </a:tbl>
          </a:graphicData>
        </a:graphic>
      </p:graphicFrame>
      <p:sp>
        <p:nvSpPr>
          <p:cNvPr id="4" name="Rounded Rectangle 3"/>
          <p:cNvSpPr/>
          <p:nvPr/>
        </p:nvSpPr>
        <p:spPr>
          <a:xfrm>
            <a:off x="0" y="255588"/>
            <a:ext cx="10743406"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t>Hasil</a:t>
            </a:r>
            <a:r>
              <a:rPr lang="en-US" b="1" dirty="0"/>
              <a:t> </a:t>
            </a:r>
            <a:r>
              <a:rPr lang="en-US" b="1" dirty="0" err="1"/>
              <a:t>Pengawasan</a:t>
            </a:r>
            <a:r>
              <a:rPr lang="en-US" b="1" dirty="0"/>
              <a:t> </a:t>
            </a:r>
            <a:r>
              <a:rPr lang="en-US" b="1" dirty="0" err="1"/>
              <a:t>Laporan</a:t>
            </a:r>
            <a:r>
              <a:rPr lang="en-US" b="1" dirty="0"/>
              <a:t> </a:t>
            </a:r>
            <a:r>
              <a:rPr lang="en-US" b="1" dirty="0" err="1"/>
              <a:t>Penerimaan</a:t>
            </a:r>
            <a:r>
              <a:rPr lang="en-US" b="1" dirty="0"/>
              <a:t> </a:t>
            </a:r>
            <a:r>
              <a:rPr lang="en-US" b="1" dirty="0" err="1"/>
              <a:t>dan</a:t>
            </a:r>
            <a:r>
              <a:rPr lang="en-US" b="1" dirty="0"/>
              <a:t> </a:t>
            </a:r>
            <a:r>
              <a:rPr lang="en-US" b="1" dirty="0" err="1"/>
              <a:t>Pengeluaran</a:t>
            </a:r>
            <a:r>
              <a:rPr lang="en-US" b="1" dirty="0"/>
              <a:t> Dana </a:t>
            </a:r>
            <a:r>
              <a:rPr lang="en-US" b="1" dirty="0" err="1"/>
              <a:t>Kampanye</a:t>
            </a:r>
            <a:r>
              <a:rPr lang="en-US" b="1" dirty="0"/>
              <a:t> </a:t>
            </a:r>
            <a:endParaRPr lang="en-US" dirty="0"/>
          </a:p>
        </p:txBody>
      </p:sp>
    </p:spTree>
    <p:extLst>
      <p:ext uri="{BB962C8B-B14F-4D97-AF65-F5344CB8AC3E}">
        <p14:creationId xmlns:p14="http://schemas.microsoft.com/office/powerpoint/2010/main" val="33514702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437606" y="429733"/>
            <a:ext cx="6019800" cy="6661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DINAMIKA DAN PERMASALAHAN</a:t>
            </a:r>
          </a:p>
        </p:txBody>
      </p:sp>
      <p:sp>
        <p:nvSpPr>
          <p:cNvPr id="2" name="Down Arrow 1"/>
          <p:cNvSpPr/>
          <p:nvPr/>
        </p:nvSpPr>
        <p:spPr>
          <a:xfrm>
            <a:off x="5218906" y="1154947"/>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2056606" y="2133355"/>
            <a:ext cx="7162800" cy="28412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Font typeface="+mj-lt"/>
              <a:buAutoNum type="arabicPeriod"/>
            </a:pPr>
            <a:r>
              <a:rPr lang="en-US" dirty="0" err="1"/>
              <a:t>Ketidak</a:t>
            </a:r>
            <a:r>
              <a:rPr lang="en-US" dirty="0"/>
              <a:t> </a:t>
            </a:r>
            <a:r>
              <a:rPr lang="en-US" dirty="0" err="1"/>
              <a:t>patuhan</a:t>
            </a:r>
            <a:r>
              <a:rPr lang="en-US" dirty="0"/>
              <a:t> </a:t>
            </a:r>
            <a:r>
              <a:rPr lang="en-US" dirty="0" err="1"/>
              <a:t>Partai</a:t>
            </a:r>
            <a:r>
              <a:rPr lang="en-US" dirty="0"/>
              <a:t> </a:t>
            </a:r>
            <a:r>
              <a:rPr lang="en-US" dirty="0" err="1"/>
              <a:t>Politik</a:t>
            </a:r>
            <a:r>
              <a:rPr lang="en-US" dirty="0"/>
              <a:t> </a:t>
            </a:r>
            <a:r>
              <a:rPr lang="en-US" dirty="0" err="1"/>
              <a:t>terkait</a:t>
            </a:r>
            <a:r>
              <a:rPr lang="en-US" dirty="0"/>
              <a:t> </a:t>
            </a:r>
            <a:r>
              <a:rPr lang="en-US" dirty="0" err="1"/>
              <a:t>batas</a:t>
            </a:r>
            <a:r>
              <a:rPr lang="en-US" dirty="0"/>
              <a:t> </a:t>
            </a:r>
            <a:r>
              <a:rPr lang="en-US" dirty="0" err="1"/>
              <a:t>akhir</a:t>
            </a:r>
            <a:r>
              <a:rPr lang="en-US" dirty="0"/>
              <a:t> </a:t>
            </a:r>
            <a:r>
              <a:rPr lang="en-US" dirty="0" err="1"/>
              <a:t>penyerahan</a:t>
            </a:r>
            <a:r>
              <a:rPr lang="en-US" dirty="0"/>
              <a:t> </a:t>
            </a:r>
            <a:r>
              <a:rPr lang="en-US" dirty="0" err="1" smtClean="0"/>
              <a:t>Laporan</a:t>
            </a:r>
            <a:endParaRPr lang="en-US" dirty="0" smtClean="0"/>
          </a:p>
          <a:p>
            <a:pPr algn="just"/>
            <a:r>
              <a:rPr lang="en-US" dirty="0" smtClean="0"/>
              <a:t>2. </a:t>
            </a:r>
            <a:r>
              <a:rPr lang="en-US" dirty="0" err="1" smtClean="0"/>
              <a:t>Kurangnya</a:t>
            </a:r>
            <a:r>
              <a:rPr lang="en-US" dirty="0" smtClean="0"/>
              <a:t> </a:t>
            </a:r>
            <a:r>
              <a:rPr lang="en-US" dirty="0" err="1"/>
              <a:t>konsultasi</a:t>
            </a:r>
            <a:r>
              <a:rPr lang="en-US" dirty="0"/>
              <a:t> LO </a:t>
            </a:r>
            <a:r>
              <a:rPr lang="en-US" dirty="0" err="1"/>
              <a:t>Partai</a:t>
            </a:r>
            <a:r>
              <a:rPr lang="en-US" dirty="0"/>
              <a:t> </a:t>
            </a:r>
            <a:r>
              <a:rPr lang="en-US" dirty="0" err="1"/>
              <a:t>Politik</a:t>
            </a:r>
            <a:r>
              <a:rPr lang="en-US" dirty="0"/>
              <a:t> </a:t>
            </a:r>
            <a:r>
              <a:rPr lang="en-US" dirty="0" err="1"/>
              <a:t>terhadap</a:t>
            </a:r>
            <a:r>
              <a:rPr lang="en-US" dirty="0"/>
              <a:t> </a:t>
            </a:r>
            <a:r>
              <a:rPr lang="en-US" dirty="0" smtClean="0"/>
              <a:t> KPUD </a:t>
            </a:r>
            <a:r>
              <a:rPr lang="en-US" dirty="0" err="1"/>
              <a:t>Kab</a:t>
            </a:r>
            <a:r>
              <a:rPr lang="en-US" dirty="0"/>
              <a:t>. </a:t>
            </a:r>
            <a:r>
              <a:rPr lang="en-US" dirty="0" err="1"/>
              <a:t>Sigi</a:t>
            </a:r>
            <a:r>
              <a:rPr lang="en-US" dirty="0"/>
              <a:t> </a:t>
            </a:r>
            <a:r>
              <a:rPr lang="en-US" dirty="0" err="1"/>
              <a:t>sehingga</a:t>
            </a:r>
            <a:r>
              <a:rPr lang="en-US" dirty="0"/>
              <a:t> </a:t>
            </a:r>
            <a:r>
              <a:rPr lang="en-US" dirty="0" err="1"/>
              <a:t>memperlambat</a:t>
            </a:r>
            <a:r>
              <a:rPr lang="en-US" dirty="0"/>
              <a:t> </a:t>
            </a:r>
            <a:r>
              <a:rPr lang="en-US" dirty="0" err="1"/>
              <a:t>waktu</a:t>
            </a:r>
            <a:r>
              <a:rPr lang="en-US" dirty="0"/>
              <a:t> </a:t>
            </a:r>
            <a:r>
              <a:rPr lang="en-US" dirty="0" err="1"/>
              <a:t>penyerahan</a:t>
            </a:r>
            <a:endParaRPr lang="en-US" dirty="0"/>
          </a:p>
        </p:txBody>
      </p:sp>
    </p:spTree>
    <p:extLst>
      <p:ext uri="{BB962C8B-B14F-4D97-AF65-F5344CB8AC3E}">
        <p14:creationId xmlns:p14="http://schemas.microsoft.com/office/powerpoint/2010/main" val="23591224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504380" y="2667794"/>
            <a:ext cx="10058400" cy="34297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Font typeface="+mj-lt"/>
              <a:buAutoNum type="arabicPeriod"/>
            </a:pPr>
            <a:r>
              <a:rPr lang="en-US" sz="2400" dirty="0" err="1"/>
              <a:t>Terdapat</a:t>
            </a:r>
            <a:r>
              <a:rPr lang="en-US" sz="2400" dirty="0"/>
              <a:t> </a:t>
            </a:r>
            <a:r>
              <a:rPr lang="en-US" sz="2400" dirty="0" err="1"/>
              <a:t>pemilih</a:t>
            </a:r>
            <a:r>
              <a:rPr lang="en-US" sz="2400" dirty="0"/>
              <a:t> yang </a:t>
            </a:r>
            <a:r>
              <a:rPr lang="en-US" sz="2400" dirty="0" err="1"/>
              <a:t>belum</a:t>
            </a:r>
            <a:r>
              <a:rPr lang="en-US" sz="2400" dirty="0"/>
              <a:t> </a:t>
            </a:r>
            <a:r>
              <a:rPr lang="en-US" sz="2400" dirty="0" err="1"/>
              <a:t>mendapatkan</a:t>
            </a:r>
            <a:r>
              <a:rPr lang="en-US" sz="2400" dirty="0"/>
              <a:t> </a:t>
            </a:r>
            <a:r>
              <a:rPr lang="en-US" sz="2400" dirty="0" err="1"/>
              <a:t>surat</a:t>
            </a:r>
            <a:r>
              <a:rPr lang="en-US" sz="2400" dirty="0"/>
              <a:t> </a:t>
            </a:r>
            <a:r>
              <a:rPr lang="en-US" sz="2400" dirty="0" err="1"/>
              <a:t>pemberitahuan</a:t>
            </a:r>
            <a:r>
              <a:rPr lang="en-US" sz="2400" dirty="0"/>
              <a:t> </a:t>
            </a:r>
            <a:r>
              <a:rPr lang="en-US" sz="2400" dirty="0" err="1"/>
              <a:t>memilih</a:t>
            </a:r>
            <a:r>
              <a:rPr lang="en-US" sz="2400" dirty="0"/>
              <a:t>;</a:t>
            </a:r>
          </a:p>
          <a:p>
            <a:pPr marL="408162" indent="-408162">
              <a:buFont typeface="+mj-lt"/>
              <a:buAutoNum type="arabicPeriod"/>
            </a:pPr>
            <a:r>
              <a:rPr lang="en-US" sz="2400" dirty="0"/>
              <a:t> </a:t>
            </a:r>
            <a:r>
              <a:rPr lang="en-US" sz="2400" dirty="0" err="1"/>
              <a:t>Masih</a:t>
            </a:r>
            <a:r>
              <a:rPr lang="en-US" sz="2400" dirty="0"/>
              <a:t>    </a:t>
            </a:r>
            <a:r>
              <a:rPr lang="en-US" sz="2400" dirty="0" err="1"/>
              <a:t>terdapat</a:t>
            </a:r>
            <a:r>
              <a:rPr lang="en-US" sz="2400" dirty="0"/>
              <a:t>    TPS    yang    </a:t>
            </a:r>
            <a:r>
              <a:rPr lang="en-US" sz="2400" dirty="0" err="1"/>
              <a:t>belum</a:t>
            </a:r>
            <a:r>
              <a:rPr lang="en-US" sz="2400" dirty="0"/>
              <a:t>    </a:t>
            </a:r>
            <a:r>
              <a:rPr lang="en-US" sz="2400" dirty="0" err="1"/>
              <a:t>menerima</a:t>
            </a:r>
            <a:r>
              <a:rPr lang="en-US" sz="2400" dirty="0"/>
              <a:t>    </a:t>
            </a:r>
            <a:r>
              <a:rPr lang="en-US" sz="2400" dirty="0" err="1"/>
              <a:t>logistik</a:t>
            </a:r>
            <a:r>
              <a:rPr lang="en-US" sz="2400" dirty="0"/>
              <a:t>    </a:t>
            </a:r>
            <a:r>
              <a:rPr lang="en-US" sz="2400" dirty="0" err="1"/>
              <a:t>pemungutan</a:t>
            </a:r>
            <a:r>
              <a:rPr lang="en-US" sz="2400" dirty="0"/>
              <a:t>    </a:t>
            </a:r>
            <a:r>
              <a:rPr lang="en-US" sz="2400" dirty="0" err="1"/>
              <a:t>dan</a:t>
            </a:r>
            <a:r>
              <a:rPr lang="en-US" sz="2400" dirty="0"/>
              <a:t> </a:t>
            </a:r>
            <a:r>
              <a:rPr lang="en-US" sz="2400" dirty="0" err="1"/>
              <a:t>perlengkapannya</a:t>
            </a:r>
            <a:r>
              <a:rPr lang="en-US" sz="2400" dirty="0"/>
              <a:t> </a:t>
            </a:r>
            <a:r>
              <a:rPr lang="en-US" sz="2400" dirty="0" err="1"/>
              <a:t>yaitu</a:t>
            </a:r>
            <a:r>
              <a:rPr lang="en-US" sz="2400" dirty="0"/>
              <a:t> di </a:t>
            </a:r>
            <a:r>
              <a:rPr lang="en-US" sz="2400" dirty="0" err="1"/>
              <a:t>Kecamatan</a:t>
            </a:r>
            <a:r>
              <a:rPr lang="en-US" sz="2400" dirty="0"/>
              <a:t> </a:t>
            </a:r>
            <a:r>
              <a:rPr lang="en-US" sz="2400" dirty="0" err="1"/>
              <a:t>Palolo</a:t>
            </a:r>
            <a:r>
              <a:rPr lang="en-US" sz="2400" dirty="0"/>
              <a:t> </a:t>
            </a:r>
            <a:r>
              <a:rPr lang="en-US" sz="2400" dirty="0" err="1"/>
              <a:t>Desa</a:t>
            </a:r>
            <a:r>
              <a:rPr lang="en-US" sz="2400" dirty="0"/>
              <a:t> </a:t>
            </a:r>
            <a:r>
              <a:rPr lang="en-US" sz="2400" dirty="0" err="1"/>
              <a:t>Manggalapi</a:t>
            </a:r>
            <a:r>
              <a:rPr lang="en-US" sz="2400" dirty="0"/>
              <a:t>;</a:t>
            </a:r>
          </a:p>
          <a:p>
            <a:pPr marL="408162" indent="-408162">
              <a:buFont typeface="+mj-lt"/>
              <a:buAutoNum type="arabicPeriod"/>
            </a:pPr>
            <a:r>
              <a:rPr lang="en-US" sz="2400" dirty="0" err="1"/>
              <a:t>Terdapat</a:t>
            </a:r>
            <a:r>
              <a:rPr lang="en-US" sz="2400" dirty="0"/>
              <a:t> </a:t>
            </a:r>
            <a:r>
              <a:rPr lang="en-US" sz="2400" dirty="0" err="1"/>
              <a:t>praktek</a:t>
            </a:r>
            <a:r>
              <a:rPr lang="en-US" sz="2400" dirty="0"/>
              <a:t> money </a:t>
            </a:r>
            <a:r>
              <a:rPr lang="en-US" sz="2400" dirty="0" err="1"/>
              <a:t>politik</a:t>
            </a:r>
            <a:r>
              <a:rPr lang="en-US" sz="2400" dirty="0"/>
              <a:t> di </a:t>
            </a:r>
            <a:r>
              <a:rPr lang="en-US" sz="2400" dirty="0" err="1" smtClean="0"/>
              <a:t>masa</a:t>
            </a:r>
            <a:r>
              <a:rPr lang="en-US" sz="2400" dirty="0" smtClean="0"/>
              <a:t> </a:t>
            </a:r>
            <a:r>
              <a:rPr lang="en-US" sz="2400" dirty="0" err="1"/>
              <a:t>tenang</a:t>
            </a:r>
            <a:r>
              <a:rPr lang="en-US" sz="2400" dirty="0"/>
              <a:t> </a:t>
            </a:r>
            <a:r>
              <a:rPr lang="en-US" sz="2400" dirty="0" err="1"/>
              <a:t>yaitu</a:t>
            </a:r>
            <a:r>
              <a:rPr lang="en-US" sz="2400" dirty="0"/>
              <a:t> </a:t>
            </a:r>
            <a:r>
              <a:rPr lang="en-US" sz="2400" dirty="0" err="1"/>
              <a:t>pada</a:t>
            </a:r>
            <a:r>
              <a:rPr lang="en-US" sz="2400" dirty="0"/>
              <a:t> </a:t>
            </a:r>
            <a:r>
              <a:rPr lang="en-US" sz="2400" dirty="0" err="1"/>
              <a:t>malam</a:t>
            </a:r>
            <a:r>
              <a:rPr lang="en-US" sz="2400" dirty="0"/>
              <a:t> </a:t>
            </a:r>
            <a:r>
              <a:rPr lang="en-US" sz="2400" dirty="0" err="1"/>
              <a:t>hari</a:t>
            </a:r>
            <a:r>
              <a:rPr lang="en-US" sz="2400" dirty="0"/>
              <a:t> </a:t>
            </a:r>
            <a:r>
              <a:rPr lang="en-US" sz="2400" dirty="0" err="1"/>
              <a:t>Sebelum</a:t>
            </a:r>
            <a:r>
              <a:rPr lang="en-US" sz="2400" dirty="0"/>
              <a:t> </a:t>
            </a:r>
            <a:r>
              <a:rPr lang="en-US" sz="2400" dirty="0" err="1"/>
              <a:t>Hari</a:t>
            </a:r>
            <a:r>
              <a:rPr lang="en-US" sz="2400" dirty="0"/>
              <a:t> </a:t>
            </a:r>
            <a:r>
              <a:rPr lang="en-US" sz="2400" dirty="0" err="1"/>
              <a:t>Pemungutan</a:t>
            </a:r>
            <a:r>
              <a:rPr lang="en-US" sz="2400" dirty="0"/>
              <a:t> </a:t>
            </a:r>
            <a:r>
              <a:rPr lang="en-US" sz="2400" dirty="0" err="1"/>
              <a:t>Suara</a:t>
            </a:r>
            <a:r>
              <a:rPr lang="en-US" sz="2400" dirty="0"/>
              <a:t>.</a:t>
            </a:r>
            <a:endParaRPr lang="en-US" sz="1800" dirty="0"/>
          </a:p>
        </p:txBody>
      </p:sp>
      <p:sp>
        <p:nvSpPr>
          <p:cNvPr id="11" name="Rectangle 10"/>
          <p:cNvSpPr/>
          <p:nvPr/>
        </p:nvSpPr>
        <p:spPr>
          <a:xfrm>
            <a:off x="380206" y="153194"/>
            <a:ext cx="10210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7. </a:t>
            </a:r>
            <a:r>
              <a:rPr lang="en-US" sz="2400" b="1" dirty="0" err="1"/>
              <a:t>Pengawasan</a:t>
            </a:r>
            <a:r>
              <a:rPr lang="en-US" sz="2400" b="1" dirty="0"/>
              <a:t> </a:t>
            </a:r>
            <a:r>
              <a:rPr lang="en-US" sz="2400" b="1" dirty="0" err="1"/>
              <a:t>Pemungutan</a:t>
            </a:r>
            <a:r>
              <a:rPr lang="en-US" sz="2400" b="1" dirty="0"/>
              <a:t>, </a:t>
            </a:r>
            <a:r>
              <a:rPr lang="en-US" sz="2400" b="1" dirty="0" err="1"/>
              <a:t>Penghitungan</a:t>
            </a:r>
            <a:r>
              <a:rPr lang="en-US" sz="2400" b="1" dirty="0"/>
              <a:t>, </a:t>
            </a:r>
            <a:r>
              <a:rPr lang="en-US" sz="2400" b="1" dirty="0" err="1"/>
              <a:t>dan</a:t>
            </a:r>
            <a:r>
              <a:rPr lang="en-US" sz="2400" b="1" dirty="0"/>
              <a:t> </a:t>
            </a:r>
            <a:r>
              <a:rPr lang="en-US" sz="2400" b="1" dirty="0" err="1"/>
              <a:t>Rekapitulasi</a:t>
            </a:r>
            <a:r>
              <a:rPr lang="en-US" sz="2400" b="1" dirty="0"/>
              <a:t> </a:t>
            </a:r>
            <a:r>
              <a:rPr lang="en-US" sz="2400" b="1" dirty="0" err="1"/>
              <a:t>Suara</a:t>
            </a:r>
            <a:endParaRPr lang="en-US" sz="2400" b="1" dirty="0"/>
          </a:p>
          <a:p>
            <a:endParaRPr lang="en-US" dirty="0"/>
          </a:p>
        </p:txBody>
      </p:sp>
      <p:sp>
        <p:nvSpPr>
          <p:cNvPr id="13" name="Rounded Rectangle 12"/>
          <p:cNvSpPr/>
          <p:nvPr/>
        </p:nvSpPr>
        <p:spPr>
          <a:xfrm>
            <a:off x="532606" y="991394"/>
            <a:ext cx="9982200" cy="647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2400" b="1" dirty="0" err="1"/>
              <a:t>Hasil</a:t>
            </a:r>
            <a:r>
              <a:rPr lang="en-US" sz="2400" b="1" dirty="0"/>
              <a:t> </a:t>
            </a:r>
            <a:r>
              <a:rPr lang="en-US" sz="2400" b="1" dirty="0" err="1"/>
              <a:t>Pengawasan</a:t>
            </a:r>
            <a:r>
              <a:rPr lang="en-US" sz="2400" b="1" dirty="0"/>
              <a:t> </a:t>
            </a:r>
            <a:r>
              <a:rPr lang="en-US" sz="2400" b="1" dirty="0" err="1"/>
              <a:t>Sebelum</a:t>
            </a:r>
            <a:r>
              <a:rPr lang="en-US" sz="2400" b="1" dirty="0"/>
              <a:t> </a:t>
            </a:r>
            <a:r>
              <a:rPr lang="en-US" sz="2400" b="1" dirty="0" err="1"/>
              <a:t>Hari</a:t>
            </a:r>
            <a:r>
              <a:rPr lang="en-US" sz="2400" b="1" dirty="0"/>
              <a:t> </a:t>
            </a:r>
            <a:r>
              <a:rPr lang="en-US" sz="2400" b="1" dirty="0" err="1"/>
              <a:t>Pemungutan</a:t>
            </a:r>
            <a:r>
              <a:rPr lang="en-US" sz="2400" b="1" dirty="0"/>
              <a:t> </a:t>
            </a:r>
            <a:r>
              <a:rPr lang="en-US" sz="2400" b="1" dirty="0" err="1"/>
              <a:t>Suara</a:t>
            </a:r>
            <a:endParaRPr lang="en-US" sz="2400" dirty="0"/>
          </a:p>
        </p:txBody>
      </p:sp>
      <p:sp>
        <p:nvSpPr>
          <p:cNvPr id="2" name="Down Arrow 1"/>
          <p:cNvSpPr/>
          <p:nvPr/>
        </p:nvSpPr>
        <p:spPr>
          <a:xfrm>
            <a:off x="5000974" y="1639094"/>
            <a:ext cx="484632" cy="1028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30712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03185910"/>
              </p:ext>
            </p:extLst>
          </p:nvPr>
        </p:nvGraphicFramePr>
        <p:xfrm>
          <a:off x="583082" y="796702"/>
          <a:ext cx="11072959" cy="6064095"/>
        </p:xfrm>
        <a:graphic>
          <a:graphicData uri="http://schemas.openxmlformats.org/drawingml/2006/table">
            <a:tbl>
              <a:tblPr firstRow="1" firstCol="1" bandRow="1">
                <a:tableStyleId>{5C22544A-7EE6-4342-B048-85BDC9FD1C3A}</a:tableStyleId>
              </a:tblPr>
              <a:tblGrid>
                <a:gridCol w="968433"/>
                <a:gridCol w="1408898"/>
                <a:gridCol w="1381380"/>
                <a:gridCol w="812694"/>
                <a:gridCol w="2438083"/>
                <a:gridCol w="4063471"/>
              </a:tblGrid>
              <a:tr h="490842">
                <a:tc>
                  <a:txBody>
                    <a:bodyPr/>
                    <a:lstStyle/>
                    <a:p>
                      <a:pPr algn="ctr">
                        <a:lnSpc>
                          <a:spcPct val="115000"/>
                        </a:lnSpc>
                        <a:spcAft>
                          <a:spcPts val="0"/>
                        </a:spcAft>
                      </a:pPr>
                      <a:r>
                        <a:rPr lang="en-US" sz="1400" dirty="0">
                          <a:effectLst/>
                        </a:rPr>
                        <a:t>No</a:t>
                      </a:r>
                      <a:endParaRPr lang="en-US" sz="1400" dirty="0">
                        <a:effectLst/>
                        <a:latin typeface="Calibri"/>
                        <a:ea typeface="Calibri"/>
                        <a:cs typeface="Times New Roman"/>
                      </a:endParaRPr>
                    </a:p>
                  </a:txBody>
                  <a:tcPr marL="55951" marR="55951" marT="0" marB="0" anchor="ctr"/>
                </a:tc>
                <a:tc>
                  <a:txBody>
                    <a:bodyPr/>
                    <a:lstStyle/>
                    <a:p>
                      <a:pPr algn="ctr">
                        <a:lnSpc>
                          <a:spcPct val="115000"/>
                        </a:lnSpc>
                        <a:spcAft>
                          <a:spcPts val="0"/>
                        </a:spcAft>
                      </a:pPr>
                      <a:r>
                        <a:rPr lang="en-US" sz="1400" dirty="0" err="1">
                          <a:effectLst/>
                        </a:rPr>
                        <a:t>Kecamatan</a:t>
                      </a:r>
                      <a:endParaRPr lang="en-US" sz="1400" dirty="0">
                        <a:effectLst/>
                        <a:latin typeface="Calibri"/>
                        <a:ea typeface="Calibri"/>
                        <a:cs typeface="Times New Roman"/>
                      </a:endParaRPr>
                    </a:p>
                  </a:txBody>
                  <a:tcPr marL="55951" marR="55951" marT="0" marB="0" anchor="ctr"/>
                </a:tc>
                <a:tc>
                  <a:txBody>
                    <a:bodyPr/>
                    <a:lstStyle/>
                    <a:p>
                      <a:pPr algn="ctr">
                        <a:lnSpc>
                          <a:spcPct val="115000"/>
                        </a:lnSpc>
                        <a:spcAft>
                          <a:spcPts val="0"/>
                        </a:spcAft>
                      </a:pPr>
                      <a:r>
                        <a:rPr lang="en-US" sz="1400">
                          <a:effectLst/>
                        </a:rPr>
                        <a:t>Desa</a:t>
                      </a:r>
                      <a:endParaRPr lang="en-US" sz="1400">
                        <a:effectLst/>
                        <a:latin typeface="Calibri"/>
                        <a:ea typeface="Calibri"/>
                        <a:cs typeface="Times New Roman"/>
                      </a:endParaRPr>
                    </a:p>
                  </a:txBody>
                  <a:tcPr marL="55951" marR="55951" marT="0" marB="0" anchor="ctr"/>
                </a:tc>
                <a:tc>
                  <a:txBody>
                    <a:bodyPr/>
                    <a:lstStyle/>
                    <a:p>
                      <a:pPr algn="ctr">
                        <a:lnSpc>
                          <a:spcPct val="115000"/>
                        </a:lnSpc>
                        <a:spcAft>
                          <a:spcPts val="0"/>
                        </a:spcAft>
                      </a:pPr>
                      <a:r>
                        <a:rPr lang="en-US" sz="1400">
                          <a:effectLst/>
                        </a:rPr>
                        <a:t>No</a:t>
                      </a:r>
                    </a:p>
                    <a:p>
                      <a:pPr algn="ctr">
                        <a:lnSpc>
                          <a:spcPct val="115000"/>
                        </a:lnSpc>
                        <a:spcAft>
                          <a:spcPts val="0"/>
                        </a:spcAft>
                      </a:pPr>
                      <a:r>
                        <a:rPr lang="en-US" sz="1400">
                          <a:effectLst/>
                        </a:rPr>
                        <a:t>TPS</a:t>
                      </a:r>
                      <a:endParaRPr lang="en-US" sz="1400">
                        <a:effectLst/>
                        <a:latin typeface="Calibri"/>
                        <a:ea typeface="Calibri"/>
                        <a:cs typeface="Times New Roman"/>
                      </a:endParaRPr>
                    </a:p>
                  </a:txBody>
                  <a:tcPr marL="55951" marR="55951" marT="0" marB="0" anchor="ctr"/>
                </a:tc>
                <a:tc>
                  <a:txBody>
                    <a:bodyPr/>
                    <a:lstStyle/>
                    <a:p>
                      <a:pPr algn="ctr">
                        <a:lnSpc>
                          <a:spcPct val="115000"/>
                        </a:lnSpc>
                        <a:spcAft>
                          <a:spcPts val="0"/>
                        </a:spcAft>
                      </a:pPr>
                      <a:r>
                        <a:rPr lang="en-US" sz="1400">
                          <a:effectLst/>
                        </a:rPr>
                        <a:t>Surat Suara Yang di Coblos</a:t>
                      </a:r>
                      <a:endParaRPr lang="en-US" sz="1400">
                        <a:effectLst/>
                        <a:latin typeface="Calibri"/>
                        <a:ea typeface="Calibri"/>
                        <a:cs typeface="Times New Roman"/>
                      </a:endParaRPr>
                    </a:p>
                  </a:txBody>
                  <a:tcPr marL="55951" marR="55951" marT="0" marB="0" anchor="ctr"/>
                </a:tc>
                <a:tc>
                  <a:txBody>
                    <a:bodyPr/>
                    <a:lstStyle/>
                    <a:p>
                      <a:pPr algn="ctr">
                        <a:lnSpc>
                          <a:spcPct val="115000"/>
                        </a:lnSpc>
                        <a:spcAft>
                          <a:spcPts val="0"/>
                        </a:spcAft>
                      </a:pPr>
                      <a:r>
                        <a:rPr lang="en-US" sz="1400" dirty="0" err="1" smtClean="0">
                          <a:effectLst/>
                          <a:latin typeface="Calibri"/>
                          <a:ea typeface="Calibri"/>
                          <a:cs typeface="Times New Roman"/>
                        </a:rPr>
                        <a:t>Keterangan</a:t>
                      </a:r>
                      <a:endParaRPr lang="en-US" sz="1400" dirty="0">
                        <a:effectLst/>
                        <a:latin typeface="Calibri"/>
                        <a:ea typeface="Calibri"/>
                        <a:cs typeface="Times New Roman"/>
                      </a:endParaRPr>
                    </a:p>
                  </a:txBody>
                  <a:tcPr marL="55951" marR="55951" marT="0" marB="0" anchor="ctr"/>
                </a:tc>
              </a:tr>
              <a:tr h="1227104">
                <a:tc>
                  <a:txBody>
                    <a:bodyPr/>
                    <a:lstStyle/>
                    <a:p>
                      <a:pPr>
                        <a:lnSpc>
                          <a:spcPct val="115000"/>
                        </a:lnSpc>
                        <a:spcAft>
                          <a:spcPts val="0"/>
                        </a:spcAft>
                      </a:pPr>
                      <a:r>
                        <a:rPr lang="en-US" sz="1400">
                          <a:effectLst/>
                        </a:rPr>
                        <a:t>1</a:t>
                      </a:r>
                      <a:endParaRPr lang="en-US" sz="1400">
                        <a:effectLst/>
                        <a:latin typeface="Calibri"/>
                        <a:ea typeface="Calibri"/>
                        <a:cs typeface="Times New Roman"/>
                      </a:endParaRPr>
                    </a:p>
                  </a:txBody>
                  <a:tcPr marL="55951" marR="55951" marT="0" marB="0"/>
                </a:tc>
                <a:tc>
                  <a:txBody>
                    <a:bodyPr/>
                    <a:lstStyle/>
                    <a:p>
                      <a:pPr>
                        <a:lnSpc>
                          <a:spcPct val="115000"/>
                        </a:lnSpc>
                        <a:spcAft>
                          <a:spcPts val="0"/>
                        </a:spcAft>
                      </a:pPr>
                      <a:r>
                        <a:rPr lang="en-US" sz="1400" dirty="0" err="1">
                          <a:effectLst/>
                        </a:rPr>
                        <a:t>Dolo</a:t>
                      </a:r>
                      <a:endParaRPr lang="en-US" sz="1400" dirty="0">
                        <a:effectLst/>
                        <a:latin typeface="Calibri"/>
                        <a:ea typeface="Calibri"/>
                        <a:cs typeface="Times New Roman"/>
                      </a:endParaRPr>
                    </a:p>
                  </a:txBody>
                  <a:tcPr marL="55951" marR="55951" marT="0" marB="0"/>
                </a:tc>
                <a:tc>
                  <a:txBody>
                    <a:bodyPr/>
                    <a:lstStyle/>
                    <a:p>
                      <a:pPr>
                        <a:lnSpc>
                          <a:spcPct val="115000"/>
                        </a:lnSpc>
                        <a:spcAft>
                          <a:spcPts val="0"/>
                        </a:spcAft>
                      </a:pPr>
                      <a:r>
                        <a:rPr lang="en-US" sz="1400" dirty="0" err="1">
                          <a:effectLst/>
                        </a:rPr>
                        <a:t>Karawana</a:t>
                      </a:r>
                      <a:endParaRPr lang="en-US" sz="1400" dirty="0">
                        <a:effectLst/>
                        <a:latin typeface="Calibri"/>
                        <a:ea typeface="Calibri"/>
                        <a:cs typeface="Times New Roman"/>
                      </a:endParaRPr>
                    </a:p>
                  </a:txBody>
                  <a:tcPr marL="55951" marR="55951" marT="0" marB="0"/>
                </a:tc>
                <a:tc>
                  <a:txBody>
                    <a:bodyPr/>
                    <a:lstStyle/>
                    <a:p>
                      <a:pPr>
                        <a:lnSpc>
                          <a:spcPct val="115000"/>
                        </a:lnSpc>
                        <a:spcAft>
                          <a:spcPts val="0"/>
                        </a:spcAft>
                      </a:pPr>
                      <a:r>
                        <a:rPr lang="en-US" sz="1400">
                          <a:effectLst/>
                        </a:rPr>
                        <a:t>02</a:t>
                      </a:r>
                      <a:endParaRPr lang="en-US" sz="1400">
                        <a:effectLst/>
                        <a:latin typeface="Calibri"/>
                        <a:ea typeface="Calibri"/>
                        <a:cs typeface="Times New Roman"/>
                      </a:endParaRPr>
                    </a:p>
                  </a:txBody>
                  <a:tcPr marL="55951" marR="55951" marT="0" marB="0"/>
                </a:tc>
                <a:tc>
                  <a:txBody>
                    <a:bodyPr/>
                    <a:lstStyle/>
                    <a:p>
                      <a:pPr marL="342900" lvl="0" indent="-342900">
                        <a:lnSpc>
                          <a:spcPct val="115000"/>
                        </a:lnSpc>
                        <a:spcAft>
                          <a:spcPts val="0"/>
                        </a:spcAft>
                        <a:buFont typeface="+mj-lt"/>
                        <a:buAutoNum type="arabicPeriod"/>
                      </a:pPr>
                      <a:r>
                        <a:rPr lang="en-US" sz="1400" dirty="0">
                          <a:effectLst/>
                        </a:rPr>
                        <a:t>PPWP</a:t>
                      </a:r>
                    </a:p>
                    <a:p>
                      <a:pPr marL="342900" lvl="0" indent="-342900">
                        <a:lnSpc>
                          <a:spcPct val="115000"/>
                        </a:lnSpc>
                        <a:spcAft>
                          <a:spcPts val="0"/>
                        </a:spcAft>
                        <a:buFont typeface="+mj-lt"/>
                        <a:buAutoNum type="arabicPeriod"/>
                      </a:pPr>
                      <a:r>
                        <a:rPr lang="en-US" sz="1400" dirty="0">
                          <a:effectLst/>
                        </a:rPr>
                        <a:t>DPD RI</a:t>
                      </a:r>
                    </a:p>
                    <a:p>
                      <a:pPr marL="342900" lvl="0" indent="-342900">
                        <a:lnSpc>
                          <a:spcPct val="115000"/>
                        </a:lnSpc>
                        <a:spcAft>
                          <a:spcPts val="0"/>
                        </a:spcAft>
                        <a:buFont typeface="+mj-lt"/>
                        <a:buAutoNum type="arabicPeriod"/>
                      </a:pPr>
                      <a:r>
                        <a:rPr lang="en-US" sz="1400" dirty="0">
                          <a:effectLst/>
                        </a:rPr>
                        <a:t>DPR RI</a:t>
                      </a:r>
                    </a:p>
                    <a:p>
                      <a:pPr marL="342900" lvl="0" indent="-342900">
                        <a:lnSpc>
                          <a:spcPct val="115000"/>
                        </a:lnSpc>
                        <a:spcAft>
                          <a:spcPts val="0"/>
                        </a:spcAft>
                        <a:buFont typeface="+mj-lt"/>
                        <a:buAutoNum type="arabicPeriod"/>
                      </a:pPr>
                      <a:r>
                        <a:rPr lang="en-US" sz="1400" dirty="0">
                          <a:effectLst/>
                        </a:rPr>
                        <a:t>DPRD </a:t>
                      </a:r>
                      <a:r>
                        <a:rPr lang="en-US" sz="1400" dirty="0" err="1">
                          <a:effectLst/>
                        </a:rPr>
                        <a:t>Provinsi</a:t>
                      </a:r>
                      <a:endParaRPr lang="en-US" sz="1400" dirty="0">
                        <a:effectLst/>
                      </a:endParaRPr>
                    </a:p>
                    <a:p>
                      <a:pPr marL="342900" lvl="0" indent="-342900">
                        <a:lnSpc>
                          <a:spcPct val="115000"/>
                        </a:lnSpc>
                        <a:spcAft>
                          <a:spcPts val="0"/>
                        </a:spcAft>
                        <a:buFont typeface="+mj-lt"/>
                        <a:buAutoNum type="arabicPeriod"/>
                      </a:pPr>
                      <a:r>
                        <a:rPr lang="en-US" sz="1400" dirty="0">
                          <a:effectLst/>
                        </a:rPr>
                        <a:t>DPRD </a:t>
                      </a:r>
                      <a:r>
                        <a:rPr lang="en-US" sz="1400" dirty="0" err="1">
                          <a:effectLst/>
                        </a:rPr>
                        <a:t>Kab</a:t>
                      </a:r>
                      <a:r>
                        <a:rPr lang="en-US" sz="1400" dirty="0">
                          <a:effectLst/>
                        </a:rPr>
                        <a:t>/Kota</a:t>
                      </a:r>
                      <a:endParaRPr lang="en-US" sz="1400" dirty="0">
                        <a:effectLst/>
                        <a:latin typeface="Calibri"/>
                        <a:ea typeface="Calibri"/>
                        <a:cs typeface="Times New Roman"/>
                      </a:endParaRPr>
                    </a:p>
                  </a:txBody>
                  <a:tcPr marL="55951" marR="55951" marT="0" marB="0"/>
                </a:tc>
                <a:tc>
                  <a:txBody>
                    <a:bodyPr/>
                    <a:lstStyle/>
                    <a:p>
                      <a:pPr marL="0" lvl="0" indent="0">
                        <a:lnSpc>
                          <a:spcPct val="115000"/>
                        </a:lnSpc>
                        <a:spcAft>
                          <a:spcPts val="0"/>
                        </a:spcAft>
                        <a:buFont typeface="+mj-lt"/>
                        <a:buNone/>
                      </a:pPr>
                      <a:r>
                        <a:rPr lang="en-US" sz="1400" dirty="0" err="1" smtClean="0">
                          <a:effectLst/>
                          <a:latin typeface="Calibri"/>
                          <a:ea typeface="Calibri"/>
                          <a:cs typeface="Times New Roman"/>
                        </a:rPr>
                        <a:t>Surat</a:t>
                      </a:r>
                      <a:r>
                        <a:rPr lang="en-US" sz="1400" baseline="0" dirty="0" smtClean="0">
                          <a:effectLst/>
                          <a:latin typeface="Calibri"/>
                          <a:ea typeface="Calibri"/>
                          <a:cs typeface="Times New Roman"/>
                        </a:rPr>
                        <a:t> </a:t>
                      </a:r>
                      <a:r>
                        <a:rPr lang="en-US" sz="1400" baseline="0" dirty="0" err="1" smtClean="0">
                          <a:effectLst/>
                          <a:latin typeface="Calibri"/>
                          <a:ea typeface="Calibri"/>
                          <a:cs typeface="Times New Roman"/>
                        </a:rPr>
                        <a:t>Suara</a:t>
                      </a:r>
                      <a:r>
                        <a:rPr lang="en-US" sz="1400" baseline="0" dirty="0" smtClean="0">
                          <a:effectLst/>
                          <a:latin typeface="Calibri"/>
                          <a:ea typeface="Calibri"/>
                          <a:cs typeface="Times New Roman"/>
                        </a:rPr>
                        <a:t> </a:t>
                      </a:r>
                      <a:r>
                        <a:rPr lang="en-US" sz="1400" baseline="0" dirty="0" err="1" smtClean="0">
                          <a:effectLst/>
                          <a:latin typeface="Calibri"/>
                          <a:ea typeface="Calibri"/>
                          <a:cs typeface="Times New Roman"/>
                        </a:rPr>
                        <a:t>Tertukar</a:t>
                      </a:r>
                      <a:r>
                        <a:rPr lang="en-US" sz="1400" baseline="0" dirty="0" smtClean="0">
                          <a:effectLst/>
                          <a:latin typeface="Calibri"/>
                          <a:ea typeface="Calibri"/>
                          <a:cs typeface="Times New Roman"/>
                        </a:rPr>
                        <a:t> </a:t>
                      </a:r>
                      <a:r>
                        <a:rPr lang="en-US" sz="1400" baseline="0" dirty="0" err="1" smtClean="0">
                          <a:effectLst/>
                          <a:latin typeface="Calibri"/>
                          <a:ea typeface="Calibri"/>
                          <a:cs typeface="Times New Roman"/>
                        </a:rPr>
                        <a:t>Sehingga</a:t>
                      </a:r>
                      <a:r>
                        <a:rPr lang="en-US" sz="1400" baseline="0" dirty="0" smtClean="0">
                          <a:effectLst/>
                          <a:latin typeface="Calibri"/>
                          <a:ea typeface="Calibri"/>
                          <a:cs typeface="Times New Roman"/>
                        </a:rPr>
                        <a:t> Proses </a:t>
                      </a:r>
                      <a:r>
                        <a:rPr lang="en-US" sz="1400" baseline="0" dirty="0" err="1" smtClean="0">
                          <a:effectLst/>
                          <a:latin typeface="Calibri"/>
                          <a:ea typeface="Calibri"/>
                          <a:cs typeface="Times New Roman"/>
                        </a:rPr>
                        <a:t>Pemumungutan</a:t>
                      </a:r>
                      <a:r>
                        <a:rPr lang="en-US" sz="1400" baseline="0" dirty="0" smtClean="0">
                          <a:effectLst/>
                          <a:latin typeface="Calibri"/>
                          <a:ea typeface="Calibri"/>
                          <a:cs typeface="Times New Roman"/>
                        </a:rPr>
                        <a:t> </a:t>
                      </a:r>
                      <a:r>
                        <a:rPr lang="en-US" sz="1400" baseline="0" dirty="0" err="1" smtClean="0">
                          <a:effectLst/>
                          <a:latin typeface="Calibri"/>
                          <a:ea typeface="Calibri"/>
                          <a:cs typeface="Times New Roman"/>
                        </a:rPr>
                        <a:t>Suara</a:t>
                      </a:r>
                      <a:r>
                        <a:rPr lang="en-US" sz="1400" baseline="0" dirty="0" smtClean="0">
                          <a:effectLst/>
                          <a:latin typeface="Calibri"/>
                          <a:ea typeface="Calibri"/>
                          <a:cs typeface="Times New Roman"/>
                        </a:rPr>
                        <a:t> </a:t>
                      </a:r>
                      <a:r>
                        <a:rPr lang="en-US" sz="1400" baseline="0" dirty="0" err="1" smtClean="0">
                          <a:effectLst/>
                          <a:latin typeface="Calibri"/>
                          <a:ea typeface="Calibri"/>
                          <a:cs typeface="Times New Roman"/>
                        </a:rPr>
                        <a:t>dihentikan</a:t>
                      </a:r>
                      <a:endParaRPr lang="en-US" sz="1400" dirty="0">
                        <a:effectLst/>
                        <a:latin typeface="Calibri"/>
                        <a:ea typeface="Calibri"/>
                        <a:cs typeface="Times New Roman"/>
                      </a:endParaRPr>
                    </a:p>
                  </a:txBody>
                  <a:tcPr marL="55951" marR="55951" marT="0" marB="0"/>
                </a:tc>
              </a:tr>
              <a:tr h="1227104">
                <a:tc>
                  <a:txBody>
                    <a:bodyPr/>
                    <a:lstStyle/>
                    <a:p>
                      <a:pPr>
                        <a:lnSpc>
                          <a:spcPct val="115000"/>
                        </a:lnSpc>
                        <a:spcAft>
                          <a:spcPts val="0"/>
                        </a:spcAft>
                      </a:pPr>
                      <a:r>
                        <a:rPr lang="en-US" sz="1400">
                          <a:effectLst/>
                        </a:rPr>
                        <a:t>2</a:t>
                      </a:r>
                      <a:endParaRPr lang="en-US" sz="1400">
                        <a:effectLst/>
                        <a:latin typeface="Calibri"/>
                        <a:ea typeface="Calibri"/>
                        <a:cs typeface="Times New Roman"/>
                      </a:endParaRPr>
                    </a:p>
                  </a:txBody>
                  <a:tcPr marL="55951" marR="55951" marT="0" marB="0"/>
                </a:tc>
                <a:tc>
                  <a:txBody>
                    <a:bodyPr/>
                    <a:lstStyle/>
                    <a:p>
                      <a:pPr>
                        <a:lnSpc>
                          <a:spcPct val="115000"/>
                        </a:lnSpc>
                        <a:spcAft>
                          <a:spcPts val="0"/>
                        </a:spcAft>
                      </a:pPr>
                      <a:r>
                        <a:rPr lang="en-US" sz="1400">
                          <a:effectLst/>
                        </a:rPr>
                        <a:t>Dolo</a:t>
                      </a:r>
                      <a:endParaRPr lang="en-US" sz="1400">
                        <a:effectLst/>
                        <a:latin typeface="Calibri"/>
                        <a:ea typeface="Calibri"/>
                        <a:cs typeface="Times New Roman"/>
                      </a:endParaRPr>
                    </a:p>
                  </a:txBody>
                  <a:tcPr marL="55951" marR="55951" marT="0" marB="0"/>
                </a:tc>
                <a:tc>
                  <a:txBody>
                    <a:bodyPr/>
                    <a:lstStyle/>
                    <a:p>
                      <a:pPr>
                        <a:lnSpc>
                          <a:spcPct val="115000"/>
                        </a:lnSpc>
                        <a:spcAft>
                          <a:spcPts val="0"/>
                        </a:spcAft>
                      </a:pPr>
                      <a:r>
                        <a:rPr lang="en-US" sz="1400" dirty="0" err="1">
                          <a:effectLst/>
                        </a:rPr>
                        <a:t>Karawana</a:t>
                      </a:r>
                      <a:endParaRPr lang="en-US" sz="1400" dirty="0">
                        <a:effectLst/>
                        <a:latin typeface="Calibri"/>
                        <a:ea typeface="Calibri"/>
                        <a:cs typeface="Times New Roman"/>
                      </a:endParaRPr>
                    </a:p>
                  </a:txBody>
                  <a:tcPr marL="55951" marR="55951" marT="0" marB="0"/>
                </a:tc>
                <a:tc>
                  <a:txBody>
                    <a:bodyPr/>
                    <a:lstStyle/>
                    <a:p>
                      <a:pPr>
                        <a:lnSpc>
                          <a:spcPct val="115000"/>
                        </a:lnSpc>
                        <a:spcAft>
                          <a:spcPts val="0"/>
                        </a:spcAft>
                      </a:pPr>
                      <a:r>
                        <a:rPr lang="en-US" sz="1400" dirty="0">
                          <a:effectLst/>
                        </a:rPr>
                        <a:t>05</a:t>
                      </a:r>
                      <a:endParaRPr lang="en-US" sz="1400" dirty="0">
                        <a:effectLst/>
                        <a:latin typeface="Calibri"/>
                        <a:ea typeface="Calibri"/>
                        <a:cs typeface="Times New Roman"/>
                      </a:endParaRPr>
                    </a:p>
                  </a:txBody>
                  <a:tcPr marL="55951" marR="55951" marT="0" marB="0"/>
                </a:tc>
                <a:tc>
                  <a:txBody>
                    <a:bodyPr/>
                    <a:lstStyle/>
                    <a:p>
                      <a:pPr marL="342900" lvl="0" indent="-342900">
                        <a:lnSpc>
                          <a:spcPct val="115000"/>
                        </a:lnSpc>
                        <a:spcAft>
                          <a:spcPts val="0"/>
                        </a:spcAft>
                        <a:buFont typeface="+mj-lt"/>
                        <a:buAutoNum type="arabicPeriod"/>
                      </a:pPr>
                      <a:r>
                        <a:rPr lang="en-US" sz="1400" dirty="0">
                          <a:effectLst/>
                        </a:rPr>
                        <a:t>PPWP</a:t>
                      </a:r>
                    </a:p>
                    <a:p>
                      <a:pPr marL="342900" lvl="0" indent="-342900">
                        <a:lnSpc>
                          <a:spcPct val="115000"/>
                        </a:lnSpc>
                        <a:spcAft>
                          <a:spcPts val="0"/>
                        </a:spcAft>
                        <a:buFont typeface="+mj-lt"/>
                        <a:buAutoNum type="arabicPeriod"/>
                      </a:pPr>
                      <a:r>
                        <a:rPr lang="en-US" sz="1400" dirty="0">
                          <a:effectLst/>
                        </a:rPr>
                        <a:t>DPD RI</a:t>
                      </a:r>
                    </a:p>
                    <a:p>
                      <a:pPr marL="342900" lvl="0" indent="-342900">
                        <a:lnSpc>
                          <a:spcPct val="115000"/>
                        </a:lnSpc>
                        <a:spcAft>
                          <a:spcPts val="0"/>
                        </a:spcAft>
                        <a:buFont typeface="+mj-lt"/>
                        <a:buAutoNum type="arabicPeriod"/>
                      </a:pPr>
                      <a:r>
                        <a:rPr lang="en-US" sz="1400" dirty="0">
                          <a:effectLst/>
                        </a:rPr>
                        <a:t>DPR RI</a:t>
                      </a:r>
                    </a:p>
                    <a:p>
                      <a:pPr marL="342900" lvl="0" indent="-342900">
                        <a:lnSpc>
                          <a:spcPct val="115000"/>
                        </a:lnSpc>
                        <a:spcAft>
                          <a:spcPts val="0"/>
                        </a:spcAft>
                        <a:buFont typeface="+mj-lt"/>
                        <a:buAutoNum type="arabicPeriod"/>
                      </a:pPr>
                      <a:r>
                        <a:rPr lang="en-US" sz="1400" dirty="0">
                          <a:effectLst/>
                        </a:rPr>
                        <a:t>DPRD </a:t>
                      </a:r>
                      <a:r>
                        <a:rPr lang="en-US" sz="1400" dirty="0" err="1">
                          <a:effectLst/>
                        </a:rPr>
                        <a:t>Provinsi</a:t>
                      </a:r>
                      <a:endParaRPr lang="en-US" sz="1400" dirty="0">
                        <a:effectLst/>
                      </a:endParaRPr>
                    </a:p>
                    <a:p>
                      <a:pPr marL="342900" lvl="0" indent="-342900">
                        <a:lnSpc>
                          <a:spcPct val="115000"/>
                        </a:lnSpc>
                        <a:spcAft>
                          <a:spcPts val="0"/>
                        </a:spcAft>
                        <a:buFont typeface="+mj-lt"/>
                        <a:buAutoNum type="arabicPeriod"/>
                      </a:pPr>
                      <a:r>
                        <a:rPr lang="en-US" sz="1400" dirty="0">
                          <a:effectLst/>
                        </a:rPr>
                        <a:t>DPRD </a:t>
                      </a:r>
                      <a:r>
                        <a:rPr lang="en-US" sz="1400" dirty="0" err="1">
                          <a:effectLst/>
                        </a:rPr>
                        <a:t>Kab</a:t>
                      </a:r>
                      <a:r>
                        <a:rPr lang="en-US" sz="1400" dirty="0">
                          <a:effectLst/>
                        </a:rPr>
                        <a:t>/Kota</a:t>
                      </a:r>
                      <a:endParaRPr lang="en-US" sz="1400" dirty="0">
                        <a:effectLst/>
                        <a:latin typeface="Calibri"/>
                        <a:ea typeface="Calibri"/>
                        <a:cs typeface="Times New Roman"/>
                      </a:endParaRPr>
                    </a:p>
                  </a:txBody>
                  <a:tcPr marL="55951" marR="55951" marT="0" marB="0"/>
                </a:tc>
                <a:tc>
                  <a:txBody>
                    <a:bodyPr/>
                    <a:lstStyle/>
                    <a:p>
                      <a:pPr marL="0" marR="0" lvl="0" indent="0" algn="l" defTabSz="914400" rtl="0" eaLnBrk="1" fontAlgn="auto" latinLnBrk="0" hangingPunct="1">
                        <a:lnSpc>
                          <a:spcPct val="115000"/>
                        </a:lnSpc>
                        <a:spcBef>
                          <a:spcPts val="0"/>
                        </a:spcBef>
                        <a:spcAft>
                          <a:spcPts val="0"/>
                        </a:spcAft>
                        <a:buClrTx/>
                        <a:buSzTx/>
                        <a:buFont typeface="+mj-lt"/>
                        <a:buNone/>
                        <a:tabLst/>
                        <a:defRPr/>
                      </a:pPr>
                      <a:r>
                        <a:rPr lang="en-US" sz="1400" dirty="0" err="1" smtClean="0">
                          <a:effectLst/>
                          <a:latin typeface="Calibri"/>
                          <a:ea typeface="Calibri"/>
                          <a:cs typeface="Times New Roman"/>
                        </a:rPr>
                        <a:t>Surat</a:t>
                      </a:r>
                      <a:r>
                        <a:rPr lang="en-US" sz="1400" baseline="0" dirty="0" smtClean="0">
                          <a:effectLst/>
                          <a:latin typeface="Calibri"/>
                          <a:ea typeface="Calibri"/>
                          <a:cs typeface="Times New Roman"/>
                        </a:rPr>
                        <a:t> </a:t>
                      </a:r>
                      <a:r>
                        <a:rPr lang="en-US" sz="1400" baseline="0" dirty="0" err="1" smtClean="0">
                          <a:effectLst/>
                          <a:latin typeface="Calibri"/>
                          <a:ea typeface="Calibri"/>
                          <a:cs typeface="Times New Roman"/>
                        </a:rPr>
                        <a:t>Suara</a:t>
                      </a:r>
                      <a:r>
                        <a:rPr lang="en-US" sz="1400" baseline="0" dirty="0" smtClean="0">
                          <a:effectLst/>
                          <a:latin typeface="Calibri"/>
                          <a:ea typeface="Calibri"/>
                          <a:cs typeface="Times New Roman"/>
                        </a:rPr>
                        <a:t> </a:t>
                      </a:r>
                      <a:r>
                        <a:rPr lang="en-US" sz="1400" baseline="0" dirty="0" err="1" smtClean="0">
                          <a:effectLst/>
                          <a:latin typeface="Calibri"/>
                          <a:ea typeface="Calibri"/>
                          <a:cs typeface="Times New Roman"/>
                        </a:rPr>
                        <a:t>Tertukar</a:t>
                      </a:r>
                      <a:r>
                        <a:rPr lang="en-US" sz="1400" baseline="0" dirty="0" smtClean="0">
                          <a:effectLst/>
                          <a:latin typeface="Calibri"/>
                          <a:ea typeface="Calibri"/>
                          <a:cs typeface="Times New Roman"/>
                        </a:rPr>
                        <a:t> </a:t>
                      </a:r>
                      <a:r>
                        <a:rPr lang="en-US" sz="1400" baseline="0" dirty="0" err="1" smtClean="0">
                          <a:effectLst/>
                          <a:latin typeface="Calibri"/>
                          <a:ea typeface="Calibri"/>
                          <a:cs typeface="Times New Roman"/>
                        </a:rPr>
                        <a:t>Sehingga</a:t>
                      </a:r>
                      <a:r>
                        <a:rPr lang="en-US" sz="1400" baseline="0" dirty="0" smtClean="0">
                          <a:effectLst/>
                          <a:latin typeface="Calibri"/>
                          <a:ea typeface="Calibri"/>
                          <a:cs typeface="Times New Roman"/>
                        </a:rPr>
                        <a:t> Proses </a:t>
                      </a:r>
                      <a:r>
                        <a:rPr lang="en-US" sz="1400" baseline="0" dirty="0" err="1" smtClean="0">
                          <a:effectLst/>
                          <a:latin typeface="Calibri"/>
                          <a:ea typeface="Calibri"/>
                          <a:cs typeface="Times New Roman"/>
                        </a:rPr>
                        <a:t>Pemumungutan</a:t>
                      </a:r>
                      <a:r>
                        <a:rPr lang="en-US" sz="1400" baseline="0" dirty="0" smtClean="0">
                          <a:effectLst/>
                          <a:latin typeface="Calibri"/>
                          <a:ea typeface="Calibri"/>
                          <a:cs typeface="Times New Roman"/>
                        </a:rPr>
                        <a:t> </a:t>
                      </a:r>
                      <a:r>
                        <a:rPr lang="en-US" sz="1400" baseline="0" dirty="0" err="1" smtClean="0">
                          <a:effectLst/>
                          <a:latin typeface="Calibri"/>
                          <a:ea typeface="Calibri"/>
                          <a:cs typeface="Times New Roman"/>
                        </a:rPr>
                        <a:t>Suara</a:t>
                      </a:r>
                      <a:r>
                        <a:rPr lang="en-US" sz="1400" baseline="0" dirty="0" smtClean="0">
                          <a:effectLst/>
                          <a:latin typeface="Calibri"/>
                          <a:ea typeface="Calibri"/>
                          <a:cs typeface="Times New Roman"/>
                        </a:rPr>
                        <a:t> </a:t>
                      </a:r>
                      <a:r>
                        <a:rPr lang="en-US" sz="1400" baseline="0" dirty="0" err="1" smtClean="0">
                          <a:effectLst/>
                          <a:latin typeface="Calibri"/>
                          <a:ea typeface="Calibri"/>
                          <a:cs typeface="Times New Roman"/>
                        </a:rPr>
                        <a:t>dihentikan</a:t>
                      </a:r>
                      <a:endParaRPr lang="en-US" sz="1400" dirty="0" smtClean="0">
                        <a:effectLst/>
                        <a:latin typeface="Calibri"/>
                        <a:ea typeface="Calibri"/>
                        <a:cs typeface="Times New Roman"/>
                      </a:endParaRPr>
                    </a:p>
                    <a:p>
                      <a:pPr marL="342900" lvl="0" indent="-342900">
                        <a:lnSpc>
                          <a:spcPct val="115000"/>
                        </a:lnSpc>
                        <a:spcAft>
                          <a:spcPts val="0"/>
                        </a:spcAft>
                        <a:buFont typeface="+mj-lt"/>
                        <a:buAutoNum type="arabicPeriod"/>
                      </a:pPr>
                      <a:endParaRPr lang="en-US" sz="1400" dirty="0">
                        <a:effectLst/>
                        <a:latin typeface="Calibri"/>
                        <a:ea typeface="Calibri"/>
                        <a:cs typeface="Times New Roman"/>
                      </a:endParaRPr>
                    </a:p>
                  </a:txBody>
                  <a:tcPr marL="55951" marR="55951" marT="0" marB="0"/>
                </a:tc>
              </a:tr>
              <a:tr h="910258">
                <a:tc>
                  <a:txBody>
                    <a:bodyPr/>
                    <a:lstStyle/>
                    <a:p>
                      <a:pPr>
                        <a:lnSpc>
                          <a:spcPct val="115000"/>
                        </a:lnSpc>
                        <a:spcAft>
                          <a:spcPts val="0"/>
                        </a:spcAft>
                      </a:pPr>
                      <a:r>
                        <a:rPr lang="en-US" sz="1400">
                          <a:effectLst/>
                        </a:rPr>
                        <a:t>3</a:t>
                      </a:r>
                      <a:endParaRPr lang="en-US" sz="1400">
                        <a:effectLst/>
                        <a:latin typeface="Calibri"/>
                        <a:ea typeface="Calibri"/>
                        <a:cs typeface="Times New Roman"/>
                      </a:endParaRPr>
                    </a:p>
                  </a:txBody>
                  <a:tcPr marL="55951" marR="55951" marT="0" marB="0"/>
                </a:tc>
                <a:tc>
                  <a:txBody>
                    <a:bodyPr/>
                    <a:lstStyle/>
                    <a:p>
                      <a:pPr>
                        <a:lnSpc>
                          <a:spcPct val="115000"/>
                        </a:lnSpc>
                        <a:spcAft>
                          <a:spcPts val="0"/>
                        </a:spcAft>
                      </a:pPr>
                      <a:r>
                        <a:rPr lang="en-US" sz="1400" dirty="0" err="1">
                          <a:effectLst/>
                        </a:rPr>
                        <a:t>Dolo</a:t>
                      </a:r>
                      <a:endParaRPr lang="en-US" sz="1400" dirty="0">
                        <a:effectLst/>
                        <a:latin typeface="Calibri"/>
                        <a:ea typeface="Calibri"/>
                        <a:cs typeface="Times New Roman"/>
                      </a:endParaRPr>
                    </a:p>
                  </a:txBody>
                  <a:tcPr marL="55951" marR="55951" marT="0" marB="0"/>
                </a:tc>
                <a:tc>
                  <a:txBody>
                    <a:bodyPr/>
                    <a:lstStyle/>
                    <a:p>
                      <a:pPr>
                        <a:lnSpc>
                          <a:spcPct val="115000"/>
                        </a:lnSpc>
                        <a:spcAft>
                          <a:spcPts val="0"/>
                        </a:spcAft>
                      </a:pPr>
                      <a:r>
                        <a:rPr lang="en-US" sz="1400">
                          <a:effectLst/>
                        </a:rPr>
                        <a:t>Tulo</a:t>
                      </a:r>
                      <a:endParaRPr lang="en-US" sz="1400">
                        <a:effectLst/>
                        <a:latin typeface="Calibri"/>
                        <a:ea typeface="Calibri"/>
                        <a:cs typeface="Times New Roman"/>
                      </a:endParaRPr>
                    </a:p>
                  </a:txBody>
                  <a:tcPr marL="55951" marR="55951" marT="0" marB="0"/>
                </a:tc>
                <a:tc>
                  <a:txBody>
                    <a:bodyPr/>
                    <a:lstStyle/>
                    <a:p>
                      <a:pPr>
                        <a:lnSpc>
                          <a:spcPct val="115000"/>
                        </a:lnSpc>
                        <a:spcAft>
                          <a:spcPts val="0"/>
                        </a:spcAft>
                      </a:pPr>
                      <a:r>
                        <a:rPr lang="en-US" sz="1400" dirty="0">
                          <a:effectLst/>
                        </a:rPr>
                        <a:t>08</a:t>
                      </a:r>
                      <a:endParaRPr lang="en-US" sz="1400" dirty="0">
                        <a:effectLst/>
                        <a:latin typeface="Calibri"/>
                        <a:ea typeface="Calibri"/>
                        <a:cs typeface="Times New Roman"/>
                      </a:endParaRPr>
                    </a:p>
                  </a:txBody>
                  <a:tcPr marL="55951" marR="55951" marT="0" marB="0"/>
                </a:tc>
                <a:tc>
                  <a:txBody>
                    <a:bodyPr/>
                    <a:lstStyle/>
                    <a:p>
                      <a:pPr marL="342900" lvl="0" indent="-342900">
                        <a:lnSpc>
                          <a:spcPct val="115000"/>
                        </a:lnSpc>
                        <a:spcAft>
                          <a:spcPts val="0"/>
                        </a:spcAft>
                        <a:buFont typeface="+mj-lt"/>
                        <a:buAutoNum type="arabicPeriod"/>
                      </a:pPr>
                      <a:r>
                        <a:rPr lang="en-US" sz="1400" dirty="0" smtClean="0">
                          <a:effectLst/>
                        </a:rPr>
                        <a:t>PPWP</a:t>
                      </a:r>
                    </a:p>
                    <a:p>
                      <a:pPr marL="342900" lvl="0" indent="-342900">
                        <a:lnSpc>
                          <a:spcPct val="115000"/>
                        </a:lnSpc>
                        <a:spcAft>
                          <a:spcPts val="0"/>
                        </a:spcAft>
                        <a:buFont typeface="+mj-lt"/>
                        <a:buAutoNum type="arabicPeriod"/>
                      </a:pPr>
                      <a:r>
                        <a:rPr lang="en-US" sz="1400" dirty="0" smtClean="0">
                          <a:effectLst/>
                        </a:rPr>
                        <a:t>DPD RI</a:t>
                      </a:r>
                    </a:p>
                    <a:p>
                      <a:pPr marL="342900" lvl="0" indent="-342900">
                        <a:lnSpc>
                          <a:spcPct val="115000"/>
                        </a:lnSpc>
                        <a:spcAft>
                          <a:spcPts val="0"/>
                        </a:spcAft>
                        <a:buFont typeface="+mj-lt"/>
                        <a:buAutoNum type="arabicPeriod"/>
                      </a:pPr>
                      <a:r>
                        <a:rPr lang="en-US" sz="1400" dirty="0" smtClean="0">
                          <a:effectLst/>
                        </a:rPr>
                        <a:t>DPR RI</a:t>
                      </a:r>
                      <a:endParaRPr lang="en-US" sz="1400" dirty="0">
                        <a:effectLst/>
                      </a:endParaRPr>
                    </a:p>
                  </a:txBody>
                  <a:tcPr marL="55951" marR="55951" marT="0" marB="0"/>
                </a:tc>
                <a:tc>
                  <a:txBody>
                    <a:bodyPr/>
                    <a:lstStyle/>
                    <a:p>
                      <a:pPr marL="0" lvl="0" indent="0">
                        <a:lnSpc>
                          <a:spcPct val="115000"/>
                        </a:lnSpc>
                        <a:spcAft>
                          <a:spcPts val="0"/>
                        </a:spcAft>
                        <a:buFont typeface="+mj-lt"/>
                        <a:buNone/>
                      </a:pPr>
                      <a:r>
                        <a:rPr lang="en-US" sz="1400" dirty="0" err="1" smtClean="0">
                          <a:effectLst/>
                          <a:latin typeface="Calibri"/>
                          <a:ea typeface="Calibri"/>
                          <a:cs typeface="Times New Roman"/>
                        </a:rPr>
                        <a:t>Terdapat</a:t>
                      </a:r>
                      <a:r>
                        <a:rPr lang="en-US" sz="1400" dirty="0" smtClean="0">
                          <a:effectLst/>
                          <a:latin typeface="Calibri"/>
                          <a:ea typeface="Calibri"/>
                          <a:cs typeface="Times New Roman"/>
                        </a:rPr>
                        <a:t> </a:t>
                      </a:r>
                      <a:r>
                        <a:rPr lang="en-US" sz="1400" dirty="0" err="1" smtClean="0">
                          <a:effectLst/>
                          <a:latin typeface="Calibri"/>
                          <a:ea typeface="Calibri"/>
                          <a:cs typeface="Times New Roman"/>
                        </a:rPr>
                        <a:t>Pemilih</a:t>
                      </a:r>
                      <a:r>
                        <a:rPr lang="en-US" sz="1400" dirty="0" smtClean="0">
                          <a:effectLst/>
                          <a:latin typeface="Calibri"/>
                          <a:ea typeface="Calibri"/>
                          <a:cs typeface="Times New Roman"/>
                        </a:rPr>
                        <a:t> yang </a:t>
                      </a:r>
                      <a:r>
                        <a:rPr lang="en-US" sz="1400" dirty="0" err="1" smtClean="0">
                          <a:effectLst/>
                          <a:latin typeface="Calibri"/>
                          <a:ea typeface="Calibri"/>
                          <a:cs typeface="Times New Roman"/>
                        </a:rPr>
                        <a:t>tidak</a:t>
                      </a:r>
                      <a:r>
                        <a:rPr lang="en-US" sz="1400" dirty="0" smtClean="0">
                          <a:effectLst/>
                          <a:latin typeface="Calibri"/>
                          <a:ea typeface="Calibri"/>
                          <a:cs typeface="Times New Roman"/>
                        </a:rPr>
                        <a:t> </a:t>
                      </a:r>
                      <a:r>
                        <a:rPr lang="en-US" sz="1400" dirty="0" err="1" smtClean="0">
                          <a:effectLst/>
                          <a:latin typeface="Calibri"/>
                          <a:ea typeface="Calibri"/>
                          <a:cs typeface="Times New Roman"/>
                        </a:rPr>
                        <a:t>terdaftar</a:t>
                      </a:r>
                      <a:r>
                        <a:rPr lang="en-US" sz="1400" dirty="0" smtClean="0">
                          <a:effectLst/>
                          <a:latin typeface="Calibri"/>
                          <a:ea typeface="Calibri"/>
                          <a:cs typeface="Times New Roman"/>
                        </a:rPr>
                        <a:t> </a:t>
                      </a:r>
                      <a:r>
                        <a:rPr lang="en-US" sz="1400" dirty="0" err="1" smtClean="0">
                          <a:effectLst/>
                          <a:latin typeface="Calibri"/>
                          <a:ea typeface="Calibri"/>
                          <a:cs typeface="Times New Roman"/>
                        </a:rPr>
                        <a:t>dalam</a:t>
                      </a:r>
                      <a:r>
                        <a:rPr lang="en-US" sz="1400" dirty="0" smtClean="0">
                          <a:effectLst/>
                          <a:latin typeface="Calibri"/>
                          <a:ea typeface="Calibri"/>
                          <a:cs typeface="Times New Roman"/>
                        </a:rPr>
                        <a:t> DPT </a:t>
                      </a:r>
                      <a:r>
                        <a:rPr lang="en-US" sz="1400" dirty="0" err="1" smtClean="0">
                          <a:effectLst/>
                          <a:latin typeface="Calibri"/>
                          <a:ea typeface="Calibri"/>
                          <a:cs typeface="Times New Roman"/>
                        </a:rPr>
                        <a:t>ataupun</a:t>
                      </a:r>
                      <a:r>
                        <a:rPr lang="en-US" sz="1400" baseline="0" dirty="0" smtClean="0">
                          <a:effectLst/>
                          <a:latin typeface="Calibri"/>
                          <a:ea typeface="Calibri"/>
                          <a:cs typeface="Times New Roman"/>
                        </a:rPr>
                        <a:t> </a:t>
                      </a:r>
                      <a:r>
                        <a:rPr lang="en-US" sz="1400" baseline="0" dirty="0" err="1" smtClean="0">
                          <a:effectLst/>
                          <a:latin typeface="Calibri"/>
                          <a:ea typeface="Calibri"/>
                          <a:cs typeface="Times New Roman"/>
                        </a:rPr>
                        <a:t>DPTb</a:t>
                      </a:r>
                      <a:r>
                        <a:rPr lang="en-US" sz="1400" dirty="0" smtClean="0">
                          <a:effectLst/>
                          <a:latin typeface="Calibri"/>
                          <a:ea typeface="Calibri"/>
                          <a:cs typeface="Times New Roman"/>
                        </a:rPr>
                        <a:t> </a:t>
                      </a:r>
                      <a:r>
                        <a:rPr lang="en-US" sz="1400" dirty="0" err="1" smtClean="0">
                          <a:effectLst/>
                          <a:latin typeface="Calibri"/>
                          <a:ea typeface="Calibri"/>
                          <a:cs typeface="Times New Roman"/>
                        </a:rPr>
                        <a:t>menggunakan</a:t>
                      </a:r>
                      <a:r>
                        <a:rPr lang="en-US" sz="1400" dirty="0" smtClean="0">
                          <a:effectLst/>
                          <a:latin typeface="Calibri"/>
                          <a:ea typeface="Calibri"/>
                          <a:cs typeface="Times New Roman"/>
                        </a:rPr>
                        <a:t> </a:t>
                      </a:r>
                      <a:r>
                        <a:rPr lang="en-US" sz="1400" dirty="0" err="1" smtClean="0">
                          <a:effectLst/>
                          <a:latin typeface="Calibri"/>
                          <a:ea typeface="Calibri"/>
                          <a:cs typeface="Times New Roman"/>
                        </a:rPr>
                        <a:t>hak</a:t>
                      </a:r>
                      <a:r>
                        <a:rPr lang="en-US" sz="1400" dirty="0" smtClean="0">
                          <a:effectLst/>
                          <a:latin typeface="Calibri"/>
                          <a:ea typeface="Calibri"/>
                          <a:cs typeface="Times New Roman"/>
                        </a:rPr>
                        <a:t> </a:t>
                      </a:r>
                      <a:r>
                        <a:rPr lang="en-US" sz="1400" dirty="0" err="1" smtClean="0">
                          <a:effectLst/>
                          <a:latin typeface="Calibri"/>
                          <a:ea typeface="Calibri"/>
                          <a:cs typeface="Times New Roman"/>
                        </a:rPr>
                        <a:t>pilihnya</a:t>
                      </a:r>
                      <a:endParaRPr lang="en-US" sz="1400" dirty="0">
                        <a:effectLst/>
                        <a:latin typeface="Calibri"/>
                        <a:ea typeface="Calibri"/>
                        <a:cs typeface="Times New Roman"/>
                      </a:endParaRPr>
                    </a:p>
                  </a:txBody>
                  <a:tcPr marL="55951" marR="55951" marT="0" marB="0"/>
                </a:tc>
              </a:tr>
              <a:tr h="981683">
                <a:tc>
                  <a:txBody>
                    <a:bodyPr/>
                    <a:lstStyle/>
                    <a:p>
                      <a:pPr>
                        <a:lnSpc>
                          <a:spcPct val="115000"/>
                        </a:lnSpc>
                        <a:spcAft>
                          <a:spcPts val="0"/>
                        </a:spcAft>
                      </a:pPr>
                      <a:r>
                        <a:rPr lang="en-US" sz="1400">
                          <a:effectLst/>
                        </a:rPr>
                        <a:t>4</a:t>
                      </a:r>
                      <a:endParaRPr lang="en-US" sz="1400">
                        <a:effectLst/>
                        <a:latin typeface="Calibri"/>
                        <a:ea typeface="Calibri"/>
                        <a:cs typeface="Times New Roman"/>
                      </a:endParaRPr>
                    </a:p>
                  </a:txBody>
                  <a:tcPr marL="55951" marR="55951" marT="0" marB="0"/>
                </a:tc>
                <a:tc>
                  <a:txBody>
                    <a:bodyPr/>
                    <a:lstStyle/>
                    <a:p>
                      <a:pPr>
                        <a:lnSpc>
                          <a:spcPct val="115000"/>
                        </a:lnSpc>
                        <a:spcAft>
                          <a:spcPts val="0"/>
                        </a:spcAft>
                      </a:pPr>
                      <a:r>
                        <a:rPr lang="en-US" sz="1400">
                          <a:effectLst/>
                        </a:rPr>
                        <a:t>Gumbasa</a:t>
                      </a:r>
                      <a:endParaRPr lang="en-US" sz="1400">
                        <a:effectLst/>
                        <a:latin typeface="Calibri"/>
                        <a:ea typeface="Calibri"/>
                        <a:cs typeface="Times New Roman"/>
                      </a:endParaRPr>
                    </a:p>
                  </a:txBody>
                  <a:tcPr marL="55951" marR="55951" marT="0" marB="0"/>
                </a:tc>
                <a:tc>
                  <a:txBody>
                    <a:bodyPr/>
                    <a:lstStyle/>
                    <a:p>
                      <a:pPr>
                        <a:lnSpc>
                          <a:spcPct val="115000"/>
                        </a:lnSpc>
                        <a:spcAft>
                          <a:spcPts val="0"/>
                        </a:spcAft>
                      </a:pPr>
                      <a:r>
                        <a:rPr lang="en-US" sz="1400">
                          <a:effectLst/>
                        </a:rPr>
                        <a:t>Karawana</a:t>
                      </a:r>
                      <a:endParaRPr lang="en-US" sz="1400">
                        <a:effectLst/>
                        <a:latin typeface="Calibri"/>
                        <a:ea typeface="Calibri"/>
                        <a:cs typeface="Times New Roman"/>
                      </a:endParaRPr>
                    </a:p>
                  </a:txBody>
                  <a:tcPr marL="55951" marR="55951" marT="0" marB="0"/>
                </a:tc>
                <a:tc>
                  <a:txBody>
                    <a:bodyPr/>
                    <a:lstStyle/>
                    <a:p>
                      <a:pPr>
                        <a:lnSpc>
                          <a:spcPct val="115000"/>
                        </a:lnSpc>
                        <a:spcAft>
                          <a:spcPts val="0"/>
                        </a:spcAft>
                      </a:pPr>
                      <a:r>
                        <a:rPr lang="en-US" sz="1400">
                          <a:effectLst/>
                        </a:rPr>
                        <a:t>05</a:t>
                      </a:r>
                      <a:endParaRPr lang="en-US" sz="1400">
                        <a:effectLst/>
                        <a:latin typeface="Calibri"/>
                        <a:ea typeface="Calibri"/>
                        <a:cs typeface="Times New Roman"/>
                      </a:endParaRPr>
                    </a:p>
                  </a:txBody>
                  <a:tcPr marL="55951" marR="55951" marT="0" marB="0"/>
                </a:tc>
                <a:tc>
                  <a:txBody>
                    <a:bodyPr/>
                    <a:lstStyle/>
                    <a:p>
                      <a:pPr marL="342900" lvl="0" indent="-342900">
                        <a:lnSpc>
                          <a:spcPct val="115000"/>
                        </a:lnSpc>
                        <a:spcAft>
                          <a:spcPts val="0"/>
                        </a:spcAft>
                        <a:buFont typeface="+mj-lt"/>
                        <a:buAutoNum type="arabicPeriod"/>
                      </a:pPr>
                      <a:r>
                        <a:rPr lang="en-US" sz="1400" dirty="0">
                          <a:effectLst/>
                        </a:rPr>
                        <a:t>PPWP</a:t>
                      </a:r>
                      <a:endParaRPr lang="en-US" sz="1400" dirty="0">
                        <a:effectLst/>
                        <a:latin typeface="Calibri"/>
                        <a:ea typeface="Calibri"/>
                        <a:cs typeface="Times New Roman"/>
                      </a:endParaRPr>
                    </a:p>
                  </a:txBody>
                  <a:tcPr marL="55951" marR="55951" marT="0" marB="0"/>
                </a:tc>
                <a:tc>
                  <a:txBody>
                    <a:bodyPr/>
                    <a:lstStyle/>
                    <a:p>
                      <a:pPr marL="0" marR="0" lvl="0" indent="0" algn="l" defTabSz="914400" rtl="0" eaLnBrk="1" fontAlgn="auto" latinLnBrk="0" hangingPunct="1">
                        <a:lnSpc>
                          <a:spcPct val="115000"/>
                        </a:lnSpc>
                        <a:spcBef>
                          <a:spcPts val="0"/>
                        </a:spcBef>
                        <a:spcAft>
                          <a:spcPts val="0"/>
                        </a:spcAft>
                        <a:buClrTx/>
                        <a:buSzTx/>
                        <a:buFont typeface="+mj-lt"/>
                        <a:buNone/>
                        <a:tabLst/>
                        <a:defRPr/>
                      </a:pPr>
                      <a:r>
                        <a:rPr lang="en-US" sz="1400" dirty="0" err="1" smtClean="0">
                          <a:effectLst/>
                          <a:latin typeface="Calibri"/>
                          <a:ea typeface="Calibri"/>
                          <a:cs typeface="Times New Roman"/>
                        </a:rPr>
                        <a:t>Terdapat</a:t>
                      </a:r>
                      <a:r>
                        <a:rPr lang="en-US" sz="1400" dirty="0" smtClean="0">
                          <a:effectLst/>
                          <a:latin typeface="Calibri"/>
                          <a:ea typeface="Calibri"/>
                          <a:cs typeface="Times New Roman"/>
                        </a:rPr>
                        <a:t> </a:t>
                      </a:r>
                      <a:r>
                        <a:rPr lang="en-US" sz="1400" dirty="0" err="1" smtClean="0">
                          <a:effectLst/>
                          <a:latin typeface="Calibri"/>
                          <a:ea typeface="Calibri"/>
                          <a:cs typeface="Times New Roman"/>
                        </a:rPr>
                        <a:t>Pemilih</a:t>
                      </a:r>
                      <a:r>
                        <a:rPr lang="en-US" sz="1400" dirty="0" smtClean="0">
                          <a:effectLst/>
                          <a:latin typeface="Calibri"/>
                          <a:ea typeface="Calibri"/>
                          <a:cs typeface="Times New Roman"/>
                        </a:rPr>
                        <a:t> yang </a:t>
                      </a:r>
                      <a:r>
                        <a:rPr lang="en-US" sz="1400" dirty="0" err="1" smtClean="0">
                          <a:effectLst/>
                          <a:latin typeface="Calibri"/>
                          <a:ea typeface="Calibri"/>
                          <a:cs typeface="Times New Roman"/>
                        </a:rPr>
                        <a:t>tidak</a:t>
                      </a:r>
                      <a:r>
                        <a:rPr lang="en-US" sz="1400" dirty="0" smtClean="0">
                          <a:effectLst/>
                          <a:latin typeface="Calibri"/>
                          <a:ea typeface="Calibri"/>
                          <a:cs typeface="Times New Roman"/>
                        </a:rPr>
                        <a:t> </a:t>
                      </a:r>
                      <a:r>
                        <a:rPr lang="en-US" sz="1400" dirty="0" err="1" smtClean="0">
                          <a:effectLst/>
                          <a:latin typeface="Calibri"/>
                          <a:ea typeface="Calibri"/>
                          <a:cs typeface="Times New Roman"/>
                        </a:rPr>
                        <a:t>terdaftar</a:t>
                      </a:r>
                      <a:r>
                        <a:rPr lang="en-US" sz="1400" dirty="0" smtClean="0">
                          <a:effectLst/>
                          <a:latin typeface="Calibri"/>
                          <a:ea typeface="Calibri"/>
                          <a:cs typeface="Times New Roman"/>
                        </a:rPr>
                        <a:t> </a:t>
                      </a:r>
                      <a:r>
                        <a:rPr lang="en-US" sz="1400" dirty="0" err="1" smtClean="0">
                          <a:effectLst/>
                          <a:latin typeface="Calibri"/>
                          <a:ea typeface="Calibri"/>
                          <a:cs typeface="Times New Roman"/>
                        </a:rPr>
                        <a:t>dalam</a:t>
                      </a:r>
                      <a:r>
                        <a:rPr lang="en-US" sz="1400" dirty="0" smtClean="0">
                          <a:effectLst/>
                          <a:latin typeface="Calibri"/>
                          <a:ea typeface="Calibri"/>
                          <a:cs typeface="Times New Roman"/>
                        </a:rPr>
                        <a:t> DPT </a:t>
                      </a:r>
                      <a:r>
                        <a:rPr lang="en-US" sz="1400" dirty="0" err="1" smtClean="0">
                          <a:effectLst/>
                          <a:latin typeface="Calibri"/>
                          <a:ea typeface="Calibri"/>
                          <a:cs typeface="Times New Roman"/>
                        </a:rPr>
                        <a:t>ataupun</a:t>
                      </a:r>
                      <a:r>
                        <a:rPr lang="en-US" sz="1400" baseline="0" dirty="0" smtClean="0">
                          <a:effectLst/>
                          <a:latin typeface="Calibri"/>
                          <a:ea typeface="Calibri"/>
                          <a:cs typeface="Times New Roman"/>
                        </a:rPr>
                        <a:t> </a:t>
                      </a:r>
                      <a:r>
                        <a:rPr lang="en-US" sz="1400" baseline="0" dirty="0" err="1" smtClean="0">
                          <a:effectLst/>
                          <a:latin typeface="Calibri"/>
                          <a:ea typeface="Calibri"/>
                          <a:cs typeface="Times New Roman"/>
                        </a:rPr>
                        <a:t>DPTb</a:t>
                      </a:r>
                      <a:r>
                        <a:rPr lang="en-US" sz="1400" dirty="0" smtClean="0">
                          <a:effectLst/>
                          <a:latin typeface="Calibri"/>
                          <a:ea typeface="Calibri"/>
                          <a:cs typeface="Times New Roman"/>
                        </a:rPr>
                        <a:t> </a:t>
                      </a:r>
                      <a:r>
                        <a:rPr lang="en-US" sz="1400" dirty="0" err="1" smtClean="0">
                          <a:effectLst/>
                          <a:latin typeface="Calibri"/>
                          <a:ea typeface="Calibri"/>
                          <a:cs typeface="Times New Roman"/>
                        </a:rPr>
                        <a:t>menggunakan</a:t>
                      </a:r>
                      <a:r>
                        <a:rPr lang="en-US" sz="1400" dirty="0" smtClean="0">
                          <a:effectLst/>
                          <a:latin typeface="Calibri"/>
                          <a:ea typeface="Calibri"/>
                          <a:cs typeface="Times New Roman"/>
                        </a:rPr>
                        <a:t> </a:t>
                      </a:r>
                      <a:r>
                        <a:rPr lang="en-US" sz="1400" dirty="0" err="1" smtClean="0">
                          <a:effectLst/>
                          <a:latin typeface="Calibri"/>
                          <a:ea typeface="Calibri"/>
                          <a:cs typeface="Times New Roman"/>
                        </a:rPr>
                        <a:t>hak</a:t>
                      </a:r>
                      <a:r>
                        <a:rPr lang="en-US" sz="1400" dirty="0" smtClean="0">
                          <a:effectLst/>
                          <a:latin typeface="Calibri"/>
                          <a:ea typeface="Calibri"/>
                          <a:cs typeface="Times New Roman"/>
                        </a:rPr>
                        <a:t> </a:t>
                      </a:r>
                      <a:r>
                        <a:rPr lang="en-US" sz="1400" dirty="0" err="1" smtClean="0">
                          <a:effectLst/>
                          <a:latin typeface="Calibri"/>
                          <a:ea typeface="Calibri"/>
                          <a:cs typeface="Times New Roman"/>
                        </a:rPr>
                        <a:t>pilihnya</a:t>
                      </a:r>
                      <a:endParaRPr lang="en-US" sz="1400" dirty="0" smtClean="0">
                        <a:effectLst/>
                        <a:latin typeface="Calibri"/>
                        <a:ea typeface="Calibri"/>
                        <a:cs typeface="Times New Roman"/>
                      </a:endParaRPr>
                    </a:p>
                    <a:p>
                      <a:pPr marL="342900" lvl="0" indent="-342900">
                        <a:lnSpc>
                          <a:spcPct val="115000"/>
                        </a:lnSpc>
                        <a:spcAft>
                          <a:spcPts val="0"/>
                        </a:spcAft>
                        <a:buFont typeface="+mj-lt"/>
                        <a:buAutoNum type="arabicPeriod"/>
                      </a:pPr>
                      <a:endParaRPr lang="en-US" sz="1400" dirty="0">
                        <a:effectLst/>
                        <a:latin typeface="Calibri"/>
                        <a:ea typeface="Calibri"/>
                        <a:cs typeface="Times New Roman"/>
                      </a:endParaRPr>
                    </a:p>
                  </a:txBody>
                  <a:tcPr marL="55951" marR="55951" marT="0" marB="0"/>
                </a:tc>
              </a:tr>
              <a:tr h="1227104">
                <a:tc>
                  <a:txBody>
                    <a:bodyPr/>
                    <a:lstStyle/>
                    <a:p>
                      <a:pPr>
                        <a:lnSpc>
                          <a:spcPct val="115000"/>
                        </a:lnSpc>
                        <a:spcAft>
                          <a:spcPts val="0"/>
                        </a:spcAft>
                      </a:pPr>
                      <a:r>
                        <a:rPr lang="en-US" sz="1400">
                          <a:effectLst/>
                        </a:rPr>
                        <a:t>5</a:t>
                      </a:r>
                      <a:endParaRPr lang="en-US" sz="1400">
                        <a:effectLst/>
                        <a:latin typeface="Calibri"/>
                        <a:ea typeface="Calibri"/>
                        <a:cs typeface="Times New Roman"/>
                      </a:endParaRPr>
                    </a:p>
                  </a:txBody>
                  <a:tcPr marL="55951" marR="55951" marT="0" marB="0"/>
                </a:tc>
                <a:tc>
                  <a:txBody>
                    <a:bodyPr/>
                    <a:lstStyle/>
                    <a:p>
                      <a:pPr>
                        <a:lnSpc>
                          <a:spcPct val="115000"/>
                        </a:lnSpc>
                        <a:spcAft>
                          <a:spcPts val="0"/>
                        </a:spcAft>
                      </a:pPr>
                      <a:r>
                        <a:rPr lang="en-US" sz="1400">
                          <a:effectLst/>
                        </a:rPr>
                        <a:t>Dolo Selatan</a:t>
                      </a:r>
                      <a:endParaRPr lang="en-US" sz="1400">
                        <a:effectLst/>
                        <a:latin typeface="Calibri"/>
                        <a:ea typeface="Calibri"/>
                        <a:cs typeface="Times New Roman"/>
                      </a:endParaRPr>
                    </a:p>
                  </a:txBody>
                  <a:tcPr marL="55951" marR="55951" marT="0" marB="0"/>
                </a:tc>
                <a:tc>
                  <a:txBody>
                    <a:bodyPr/>
                    <a:lstStyle/>
                    <a:p>
                      <a:pPr>
                        <a:lnSpc>
                          <a:spcPct val="115000"/>
                        </a:lnSpc>
                        <a:spcAft>
                          <a:spcPts val="0"/>
                        </a:spcAft>
                      </a:pPr>
                      <a:r>
                        <a:rPr lang="en-US" sz="1400">
                          <a:effectLst/>
                        </a:rPr>
                        <a:t>Baliase</a:t>
                      </a:r>
                      <a:endParaRPr lang="en-US" sz="1400">
                        <a:effectLst/>
                        <a:latin typeface="Calibri"/>
                        <a:ea typeface="Calibri"/>
                        <a:cs typeface="Times New Roman"/>
                      </a:endParaRPr>
                    </a:p>
                  </a:txBody>
                  <a:tcPr marL="55951" marR="55951" marT="0" marB="0"/>
                </a:tc>
                <a:tc>
                  <a:txBody>
                    <a:bodyPr/>
                    <a:lstStyle/>
                    <a:p>
                      <a:pPr>
                        <a:lnSpc>
                          <a:spcPct val="115000"/>
                        </a:lnSpc>
                        <a:spcAft>
                          <a:spcPts val="0"/>
                        </a:spcAft>
                      </a:pPr>
                      <a:r>
                        <a:rPr lang="en-US" sz="1400">
                          <a:effectLst/>
                        </a:rPr>
                        <a:t>03</a:t>
                      </a:r>
                      <a:endParaRPr lang="en-US" sz="1400">
                        <a:effectLst/>
                        <a:latin typeface="Calibri"/>
                        <a:ea typeface="Calibri"/>
                        <a:cs typeface="Times New Roman"/>
                      </a:endParaRPr>
                    </a:p>
                  </a:txBody>
                  <a:tcPr marL="55951" marR="55951" marT="0" marB="0"/>
                </a:tc>
                <a:tc>
                  <a:txBody>
                    <a:bodyPr/>
                    <a:lstStyle/>
                    <a:p>
                      <a:pPr marL="342900" lvl="0" indent="-342900">
                        <a:lnSpc>
                          <a:spcPct val="115000"/>
                        </a:lnSpc>
                        <a:spcAft>
                          <a:spcPts val="0"/>
                        </a:spcAft>
                        <a:buFont typeface="+mj-lt"/>
                        <a:buAutoNum type="arabicPeriod"/>
                      </a:pPr>
                      <a:r>
                        <a:rPr lang="en-US" sz="1400" dirty="0">
                          <a:effectLst/>
                        </a:rPr>
                        <a:t>PPWP</a:t>
                      </a:r>
                    </a:p>
                    <a:p>
                      <a:pPr marL="342900" lvl="0" indent="-342900">
                        <a:lnSpc>
                          <a:spcPct val="115000"/>
                        </a:lnSpc>
                        <a:spcAft>
                          <a:spcPts val="0"/>
                        </a:spcAft>
                        <a:buFont typeface="+mj-lt"/>
                        <a:buAutoNum type="arabicPeriod"/>
                      </a:pPr>
                      <a:r>
                        <a:rPr lang="en-US" sz="1400" dirty="0">
                          <a:effectLst/>
                        </a:rPr>
                        <a:t>DPD RI</a:t>
                      </a:r>
                    </a:p>
                    <a:p>
                      <a:pPr marL="342900" lvl="0" indent="-342900">
                        <a:lnSpc>
                          <a:spcPct val="115000"/>
                        </a:lnSpc>
                        <a:spcAft>
                          <a:spcPts val="0"/>
                        </a:spcAft>
                        <a:buFont typeface="+mj-lt"/>
                        <a:buAutoNum type="arabicPeriod"/>
                      </a:pPr>
                      <a:r>
                        <a:rPr lang="en-US" sz="1400" dirty="0">
                          <a:effectLst/>
                        </a:rPr>
                        <a:t>DPR RI</a:t>
                      </a:r>
                    </a:p>
                    <a:p>
                      <a:pPr marL="342900" lvl="0" indent="-342900">
                        <a:lnSpc>
                          <a:spcPct val="115000"/>
                        </a:lnSpc>
                        <a:spcAft>
                          <a:spcPts val="0"/>
                        </a:spcAft>
                        <a:buFont typeface="+mj-lt"/>
                        <a:buAutoNum type="arabicPeriod"/>
                      </a:pPr>
                      <a:r>
                        <a:rPr lang="en-US" sz="1400" dirty="0">
                          <a:effectLst/>
                        </a:rPr>
                        <a:t>DPRD </a:t>
                      </a:r>
                      <a:r>
                        <a:rPr lang="en-US" sz="1400" dirty="0" err="1">
                          <a:effectLst/>
                        </a:rPr>
                        <a:t>Provinsi</a:t>
                      </a:r>
                      <a:endParaRPr lang="en-US" sz="1400" dirty="0">
                        <a:effectLst/>
                      </a:endParaRPr>
                    </a:p>
                    <a:p>
                      <a:pPr marL="342900" lvl="0" indent="-342900">
                        <a:lnSpc>
                          <a:spcPct val="115000"/>
                        </a:lnSpc>
                        <a:spcAft>
                          <a:spcPts val="0"/>
                        </a:spcAft>
                        <a:buFont typeface="+mj-lt"/>
                        <a:buAutoNum type="arabicPeriod"/>
                      </a:pPr>
                      <a:r>
                        <a:rPr lang="en-US" sz="1400" dirty="0">
                          <a:effectLst/>
                        </a:rPr>
                        <a:t>DPRD </a:t>
                      </a:r>
                      <a:r>
                        <a:rPr lang="en-US" sz="1400" dirty="0" err="1">
                          <a:effectLst/>
                        </a:rPr>
                        <a:t>Kab</a:t>
                      </a:r>
                      <a:r>
                        <a:rPr lang="en-US" sz="1400" dirty="0">
                          <a:effectLst/>
                        </a:rPr>
                        <a:t>/Kota</a:t>
                      </a:r>
                      <a:endParaRPr lang="en-US" sz="1400" dirty="0">
                        <a:effectLst/>
                        <a:latin typeface="Calibri"/>
                        <a:ea typeface="Calibri"/>
                        <a:cs typeface="Times New Roman"/>
                      </a:endParaRPr>
                    </a:p>
                  </a:txBody>
                  <a:tcPr marL="55951" marR="55951" marT="0" marB="0"/>
                </a:tc>
                <a:tc>
                  <a:txBody>
                    <a:bodyPr/>
                    <a:lstStyle/>
                    <a:p>
                      <a:pPr marL="0" marR="0" lvl="0" indent="0" algn="l" defTabSz="914400" rtl="0" eaLnBrk="1" fontAlgn="auto" latinLnBrk="0" hangingPunct="1">
                        <a:lnSpc>
                          <a:spcPct val="115000"/>
                        </a:lnSpc>
                        <a:spcBef>
                          <a:spcPts val="0"/>
                        </a:spcBef>
                        <a:spcAft>
                          <a:spcPts val="0"/>
                        </a:spcAft>
                        <a:buClrTx/>
                        <a:buSzTx/>
                        <a:buFont typeface="+mj-lt"/>
                        <a:buNone/>
                        <a:tabLst/>
                        <a:defRPr/>
                      </a:pPr>
                      <a:r>
                        <a:rPr lang="en-US" sz="1400" dirty="0" err="1" smtClean="0">
                          <a:effectLst/>
                          <a:latin typeface="Calibri"/>
                          <a:ea typeface="Calibri"/>
                          <a:cs typeface="Times New Roman"/>
                        </a:rPr>
                        <a:t>Terdapat</a:t>
                      </a:r>
                      <a:r>
                        <a:rPr lang="en-US" sz="1400" dirty="0" smtClean="0">
                          <a:effectLst/>
                          <a:latin typeface="Calibri"/>
                          <a:ea typeface="Calibri"/>
                          <a:cs typeface="Times New Roman"/>
                        </a:rPr>
                        <a:t> </a:t>
                      </a:r>
                      <a:r>
                        <a:rPr lang="en-US" sz="1400" dirty="0" err="1" smtClean="0">
                          <a:effectLst/>
                          <a:latin typeface="Calibri"/>
                          <a:ea typeface="Calibri"/>
                          <a:cs typeface="Times New Roman"/>
                        </a:rPr>
                        <a:t>Pemilih</a:t>
                      </a:r>
                      <a:r>
                        <a:rPr lang="en-US" sz="1400" dirty="0" smtClean="0">
                          <a:effectLst/>
                          <a:latin typeface="Calibri"/>
                          <a:ea typeface="Calibri"/>
                          <a:cs typeface="Times New Roman"/>
                        </a:rPr>
                        <a:t> yang </a:t>
                      </a:r>
                      <a:r>
                        <a:rPr lang="en-US" sz="1400" dirty="0" err="1" smtClean="0">
                          <a:effectLst/>
                          <a:latin typeface="Calibri"/>
                          <a:ea typeface="Calibri"/>
                          <a:cs typeface="Times New Roman"/>
                        </a:rPr>
                        <a:t>tidak</a:t>
                      </a:r>
                      <a:r>
                        <a:rPr lang="en-US" sz="1400" dirty="0" smtClean="0">
                          <a:effectLst/>
                          <a:latin typeface="Calibri"/>
                          <a:ea typeface="Calibri"/>
                          <a:cs typeface="Times New Roman"/>
                        </a:rPr>
                        <a:t> </a:t>
                      </a:r>
                      <a:r>
                        <a:rPr lang="en-US" sz="1400" dirty="0" err="1" smtClean="0">
                          <a:effectLst/>
                          <a:latin typeface="Calibri"/>
                          <a:ea typeface="Calibri"/>
                          <a:cs typeface="Times New Roman"/>
                        </a:rPr>
                        <a:t>terdaftar</a:t>
                      </a:r>
                      <a:r>
                        <a:rPr lang="en-US" sz="1400" dirty="0" smtClean="0">
                          <a:effectLst/>
                          <a:latin typeface="Calibri"/>
                          <a:ea typeface="Calibri"/>
                          <a:cs typeface="Times New Roman"/>
                        </a:rPr>
                        <a:t> </a:t>
                      </a:r>
                      <a:r>
                        <a:rPr lang="en-US" sz="1400" dirty="0" err="1" smtClean="0">
                          <a:effectLst/>
                          <a:latin typeface="Calibri"/>
                          <a:ea typeface="Calibri"/>
                          <a:cs typeface="Times New Roman"/>
                        </a:rPr>
                        <a:t>dalam</a:t>
                      </a:r>
                      <a:r>
                        <a:rPr lang="en-US" sz="1400" dirty="0" smtClean="0">
                          <a:effectLst/>
                          <a:latin typeface="Calibri"/>
                          <a:ea typeface="Calibri"/>
                          <a:cs typeface="Times New Roman"/>
                        </a:rPr>
                        <a:t> DPT </a:t>
                      </a:r>
                      <a:r>
                        <a:rPr lang="en-US" sz="1400" dirty="0" err="1" smtClean="0">
                          <a:effectLst/>
                          <a:latin typeface="Calibri"/>
                          <a:ea typeface="Calibri"/>
                          <a:cs typeface="Times New Roman"/>
                        </a:rPr>
                        <a:t>ataupun</a:t>
                      </a:r>
                      <a:r>
                        <a:rPr lang="en-US" sz="1400" baseline="0" dirty="0" smtClean="0">
                          <a:effectLst/>
                          <a:latin typeface="Calibri"/>
                          <a:ea typeface="Calibri"/>
                          <a:cs typeface="Times New Roman"/>
                        </a:rPr>
                        <a:t> </a:t>
                      </a:r>
                      <a:r>
                        <a:rPr lang="en-US" sz="1400" baseline="0" dirty="0" err="1" smtClean="0">
                          <a:effectLst/>
                          <a:latin typeface="Calibri"/>
                          <a:ea typeface="Calibri"/>
                          <a:cs typeface="Times New Roman"/>
                        </a:rPr>
                        <a:t>DPTb</a:t>
                      </a:r>
                      <a:r>
                        <a:rPr lang="en-US" sz="1400" dirty="0" smtClean="0">
                          <a:effectLst/>
                          <a:latin typeface="Calibri"/>
                          <a:ea typeface="Calibri"/>
                          <a:cs typeface="Times New Roman"/>
                        </a:rPr>
                        <a:t> </a:t>
                      </a:r>
                      <a:r>
                        <a:rPr lang="en-US" sz="1400" dirty="0" err="1" smtClean="0">
                          <a:effectLst/>
                          <a:latin typeface="Calibri"/>
                          <a:ea typeface="Calibri"/>
                          <a:cs typeface="Times New Roman"/>
                        </a:rPr>
                        <a:t>menggunakan</a:t>
                      </a:r>
                      <a:r>
                        <a:rPr lang="en-US" sz="1400" dirty="0" smtClean="0">
                          <a:effectLst/>
                          <a:latin typeface="Calibri"/>
                          <a:ea typeface="Calibri"/>
                          <a:cs typeface="Times New Roman"/>
                        </a:rPr>
                        <a:t> </a:t>
                      </a:r>
                      <a:r>
                        <a:rPr lang="en-US" sz="1400" dirty="0" err="1" smtClean="0">
                          <a:effectLst/>
                          <a:latin typeface="Calibri"/>
                          <a:ea typeface="Calibri"/>
                          <a:cs typeface="Times New Roman"/>
                        </a:rPr>
                        <a:t>hak</a:t>
                      </a:r>
                      <a:r>
                        <a:rPr lang="en-US" sz="1400" dirty="0" smtClean="0">
                          <a:effectLst/>
                          <a:latin typeface="Calibri"/>
                          <a:ea typeface="Calibri"/>
                          <a:cs typeface="Times New Roman"/>
                        </a:rPr>
                        <a:t> </a:t>
                      </a:r>
                      <a:r>
                        <a:rPr lang="en-US" sz="1400" dirty="0" err="1" smtClean="0">
                          <a:effectLst/>
                          <a:latin typeface="Calibri"/>
                          <a:ea typeface="Calibri"/>
                          <a:cs typeface="Times New Roman"/>
                        </a:rPr>
                        <a:t>pilihnya</a:t>
                      </a:r>
                      <a:endParaRPr lang="en-US" sz="1400" dirty="0" smtClean="0">
                        <a:effectLst/>
                        <a:latin typeface="Calibri"/>
                        <a:ea typeface="Calibri"/>
                        <a:cs typeface="Times New Roman"/>
                      </a:endParaRPr>
                    </a:p>
                  </a:txBody>
                  <a:tcPr marL="55951" marR="55951" marT="0" marB="0"/>
                </a:tc>
              </a:tr>
            </a:tbl>
          </a:graphicData>
        </a:graphic>
      </p:graphicFrame>
      <p:sp>
        <p:nvSpPr>
          <p:cNvPr id="3" name="Rectangle 2"/>
          <p:cNvSpPr/>
          <p:nvPr/>
        </p:nvSpPr>
        <p:spPr>
          <a:xfrm>
            <a:off x="812694" y="337144"/>
            <a:ext cx="10869785" cy="433060"/>
          </a:xfrm>
          <a:prstGeom prst="rect">
            <a:avLst/>
          </a:prstGeom>
        </p:spPr>
        <p:txBody>
          <a:bodyPr wrap="square" lIns="108830" tIns="54416" rIns="108830" bIns="54416">
            <a:spAutoFit/>
          </a:bodyPr>
          <a:lstStyle/>
          <a:p>
            <a:pPr algn="ctr"/>
            <a:r>
              <a:rPr lang="en-US" b="1" dirty="0" err="1"/>
              <a:t>Daftar</a:t>
            </a:r>
            <a:r>
              <a:rPr lang="en-US" b="1" dirty="0"/>
              <a:t> TPS yang </a:t>
            </a:r>
            <a:r>
              <a:rPr lang="en-US" b="1" dirty="0" err="1"/>
              <a:t>melaksanakan</a:t>
            </a:r>
            <a:r>
              <a:rPr lang="en-US" b="1" dirty="0"/>
              <a:t> PSU di </a:t>
            </a:r>
            <a:r>
              <a:rPr lang="en-US" b="1" dirty="0" err="1"/>
              <a:t>Kabupaten</a:t>
            </a:r>
            <a:r>
              <a:rPr lang="en-US" b="1" dirty="0"/>
              <a:t> </a:t>
            </a:r>
            <a:r>
              <a:rPr lang="en-US" b="1" dirty="0" err="1" smtClean="0"/>
              <a:t>Sigi</a:t>
            </a:r>
            <a:r>
              <a:rPr lang="en-US" b="1" dirty="0" smtClean="0"/>
              <a:t> 28 April 2019</a:t>
            </a:r>
            <a:endParaRPr lang="en-US" dirty="0"/>
          </a:p>
        </p:txBody>
      </p:sp>
    </p:spTree>
    <p:extLst>
      <p:ext uri="{BB962C8B-B14F-4D97-AF65-F5344CB8AC3E}">
        <p14:creationId xmlns:p14="http://schemas.microsoft.com/office/powerpoint/2010/main" val="109434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84126639"/>
              </p:ext>
            </p:extLst>
          </p:nvPr>
        </p:nvGraphicFramePr>
        <p:xfrm>
          <a:off x="608806" y="1143794"/>
          <a:ext cx="9250499" cy="5410935"/>
        </p:xfrm>
        <a:graphic>
          <a:graphicData uri="http://schemas.openxmlformats.org/drawingml/2006/table">
            <a:tbl>
              <a:tblPr firstRow="1" firstCol="1" bandRow="1">
                <a:tableStyleId>{5C22544A-7EE6-4342-B048-85BDC9FD1C3A}</a:tableStyleId>
              </a:tblPr>
              <a:tblGrid>
                <a:gridCol w="945874"/>
                <a:gridCol w="4922615"/>
                <a:gridCol w="1691005"/>
                <a:gridCol w="1691005"/>
              </a:tblGrid>
              <a:tr h="400810">
                <a:tc rowSpan="2">
                  <a:txBody>
                    <a:bodyPr/>
                    <a:lstStyle/>
                    <a:p>
                      <a:pPr algn="ctr">
                        <a:lnSpc>
                          <a:spcPct val="115000"/>
                        </a:lnSpc>
                        <a:spcAft>
                          <a:spcPts val="0"/>
                        </a:spcAft>
                      </a:pPr>
                      <a:r>
                        <a:rPr lang="en-US" sz="1100" dirty="0">
                          <a:effectLst/>
                        </a:rPr>
                        <a:t>NO </a:t>
                      </a:r>
                      <a:endParaRPr lang="en-US" sz="1100" dirty="0">
                        <a:effectLst/>
                        <a:latin typeface="Calibri"/>
                        <a:ea typeface="Calibri"/>
                        <a:cs typeface="Times New Roman"/>
                      </a:endParaRPr>
                    </a:p>
                  </a:txBody>
                  <a:tcPr marL="55951" marR="55951" marT="0" marB="0" anchor="ctr"/>
                </a:tc>
                <a:tc rowSpan="2">
                  <a:txBody>
                    <a:bodyPr/>
                    <a:lstStyle/>
                    <a:p>
                      <a:pPr algn="ctr">
                        <a:lnSpc>
                          <a:spcPct val="115000"/>
                        </a:lnSpc>
                        <a:spcAft>
                          <a:spcPts val="0"/>
                        </a:spcAft>
                      </a:pPr>
                      <a:r>
                        <a:rPr lang="en-US" sz="1100" dirty="0">
                          <a:effectLst/>
                        </a:rPr>
                        <a:t>PARTAI POLITIK</a:t>
                      </a:r>
                      <a:endParaRPr lang="en-US" sz="1100" dirty="0">
                        <a:effectLst/>
                        <a:latin typeface="Calibri"/>
                        <a:ea typeface="Calibri"/>
                        <a:cs typeface="Times New Roman"/>
                      </a:endParaRPr>
                    </a:p>
                  </a:txBody>
                  <a:tcPr marL="55951" marR="55951" marT="0" marB="0" anchor="ctr"/>
                </a:tc>
                <a:tc gridSpan="2">
                  <a:txBody>
                    <a:bodyPr/>
                    <a:lstStyle/>
                    <a:p>
                      <a:pPr algn="ctr">
                        <a:lnSpc>
                          <a:spcPct val="115000"/>
                        </a:lnSpc>
                        <a:spcAft>
                          <a:spcPts val="0"/>
                        </a:spcAft>
                      </a:pPr>
                      <a:r>
                        <a:rPr lang="en-US" sz="1100">
                          <a:effectLst/>
                        </a:rPr>
                        <a:t>SUARA PARTAI POLITIK DAN CALON</a:t>
                      </a:r>
                      <a:endParaRPr lang="en-US" sz="1100">
                        <a:effectLst/>
                        <a:latin typeface="Calibri"/>
                        <a:ea typeface="Calibri"/>
                        <a:cs typeface="Times New Roman"/>
                      </a:endParaRPr>
                    </a:p>
                  </a:txBody>
                  <a:tcPr marL="55951" marR="55951" marT="0" marB="0" anchor="ctr"/>
                </a:tc>
                <a:tc hMerge="1">
                  <a:txBody>
                    <a:bodyPr/>
                    <a:lstStyle/>
                    <a:p>
                      <a:endParaRPr lang="en-US"/>
                    </a:p>
                  </a:txBody>
                  <a:tcPr/>
                </a:tc>
              </a:tr>
              <a:tr h="200405">
                <a:tc vMerge="1">
                  <a:txBody>
                    <a:bodyPr/>
                    <a:lstStyle/>
                    <a:p>
                      <a:endParaRPr lang="en-US"/>
                    </a:p>
                  </a:txBody>
                  <a:tcPr/>
                </a:tc>
                <a:tc vMerge="1">
                  <a:txBody>
                    <a:bodyPr/>
                    <a:lstStyle/>
                    <a:p>
                      <a:endParaRPr lang="en-US"/>
                    </a:p>
                  </a:txBody>
                  <a:tcPr/>
                </a:tc>
                <a:tc>
                  <a:txBody>
                    <a:bodyPr/>
                    <a:lstStyle/>
                    <a:p>
                      <a:pPr algn="ctr">
                        <a:lnSpc>
                          <a:spcPct val="115000"/>
                        </a:lnSpc>
                        <a:spcAft>
                          <a:spcPts val="0"/>
                        </a:spcAft>
                      </a:pPr>
                      <a:r>
                        <a:rPr lang="en-US" sz="1100">
                          <a:effectLst/>
                        </a:rPr>
                        <a:t>SEBELUM</a:t>
                      </a:r>
                      <a:endParaRPr lang="en-US" sz="1100">
                        <a:effectLst/>
                        <a:latin typeface="Calibri"/>
                        <a:ea typeface="Calibri"/>
                        <a:cs typeface="Times New Roman"/>
                      </a:endParaRPr>
                    </a:p>
                  </a:txBody>
                  <a:tcPr marL="55951" marR="55951" marT="0" marB="0" anchor="ctr"/>
                </a:tc>
                <a:tc>
                  <a:txBody>
                    <a:bodyPr/>
                    <a:lstStyle/>
                    <a:p>
                      <a:pPr algn="ctr">
                        <a:lnSpc>
                          <a:spcPct val="115000"/>
                        </a:lnSpc>
                        <a:spcAft>
                          <a:spcPts val="0"/>
                        </a:spcAft>
                      </a:pPr>
                      <a:r>
                        <a:rPr lang="en-US" sz="1100">
                          <a:effectLst/>
                        </a:rPr>
                        <a:t>SESUDAH</a:t>
                      </a:r>
                      <a:endParaRPr lang="en-US" sz="1100">
                        <a:effectLst/>
                        <a:latin typeface="Calibri"/>
                        <a:ea typeface="Calibri"/>
                        <a:cs typeface="Times New Roman"/>
                      </a:endParaRPr>
                    </a:p>
                  </a:txBody>
                  <a:tcPr marL="55951" marR="55951" marT="0" marB="0"/>
                </a:tc>
              </a:tr>
              <a:tr h="400810">
                <a:tc>
                  <a:txBody>
                    <a:bodyPr/>
                    <a:lstStyle/>
                    <a:p>
                      <a:pPr algn="ctr">
                        <a:lnSpc>
                          <a:spcPct val="115000"/>
                        </a:lnSpc>
                        <a:spcAft>
                          <a:spcPts val="0"/>
                        </a:spcAft>
                      </a:pPr>
                      <a:r>
                        <a:rPr lang="en-US" sz="1100">
                          <a:effectLst/>
                        </a:rPr>
                        <a:t>1</a:t>
                      </a:r>
                      <a:endParaRPr lang="en-US" sz="1100">
                        <a:effectLst/>
                        <a:latin typeface="Calibri"/>
                        <a:ea typeface="Calibri"/>
                        <a:cs typeface="Times New Roman"/>
                      </a:endParaRPr>
                    </a:p>
                  </a:txBody>
                  <a:tcPr marL="55951" marR="55951" marT="0" marB="0"/>
                </a:tc>
                <a:tc>
                  <a:txBody>
                    <a:bodyPr/>
                    <a:lstStyle/>
                    <a:p>
                      <a:pPr>
                        <a:lnSpc>
                          <a:spcPct val="115000"/>
                        </a:lnSpc>
                        <a:spcAft>
                          <a:spcPts val="0"/>
                        </a:spcAft>
                      </a:pPr>
                      <a:r>
                        <a:rPr lang="en-US" sz="1100">
                          <a:effectLst/>
                        </a:rPr>
                        <a:t>PARTAI KEBANGKITAN BANGSA</a:t>
                      </a:r>
                      <a:endParaRPr lang="en-US" sz="1100">
                        <a:effectLst/>
                        <a:latin typeface="Calibri"/>
                        <a:ea typeface="Calibri"/>
                        <a:cs typeface="Times New Roman"/>
                      </a:endParaRPr>
                    </a:p>
                  </a:txBody>
                  <a:tcPr marL="55951" marR="55951" marT="0" marB="0"/>
                </a:tc>
                <a:tc>
                  <a:txBody>
                    <a:bodyPr/>
                    <a:lstStyle/>
                    <a:p>
                      <a:pPr algn="ctr">
                        <a:lnSpc>
                          <a:spcPct val="115000"/>
                        </a:lnSpc>
                        <a:spcAft>
                          <a:spcPts val="0"/>
                        </a:spcAft>
                      </a:pPr>
                      <a:r>
                        <a:rPr lang="en-US" sz="1100" dirty="0">
                          <a:effectLst/>
                        </a:rPr>
                        <a:t>1560</a:t>
                      </a:r>
                      <a:endParaRPr lang="en-US" sz="1100" dirty="0">
                        <a:effectLst/>
                        <a:latin typeface="Calibri"/>
                        <a:ea typeface="Calibri"/>
                        <a:cs typeface="Times New Roman"/>
                      </a:endParaRPr>
                    </a:p>
                  </a:txBody>
                  <a:tcPr marL="55951" marR="55951" marT="0" marB="0"/>
                </a:tc>
                <a:tc>
                  <a:txBody>
                    <a:bodyPr/>
                    <a:lstStyle/>
                    <a:p>
                      <a:pPr algn="ctr">
                        <a:lnSpc>
                          <a:spcPct val="115000"/>
                        </a:lnSpc>
                        <a:spcAft>
                          <a:spcPts val="0"/>
                        </a:spcAft>
                      </a:pPr>
                      <a:r>
                        <a:rPr lang="en-US" sz="1100">
                          <a:effectLst/>
                        </a:rPr>
                        <a:t>1559</a:t>
                      </a:r>
                      <a:endParaRPr lang="en-US" sz="1100">
                        <a:effectLst/>
                        <a:latin typeface="Calibri"/>
                        <a:ea typeface="Calibri"/>
                        <a:cs typeface="Times New Roman"/>
                      </a:endParaRPr>
                    </a:p>
                  </a:txBody>
                  <a:tcPr marL="55951" marR="55951" marT="0" marB="0"/>
                </a:tc>
              </a:tr>
              <a:tr h="400810">
                <a:tc>
                  <a:txBody>
                    <a:bodyPr/>
                    <a:lstStyle/>
                    <a:p>
                      <a:pPr algn="ctr">
                        <a:lnSpc>
                          <a:spcPct val="115000"/>
                        </a:lnSpc>
                        <a:spcAft>
                          <a:spcPts val="0"/>
                        </a:spcAft>
                      </a:pPr>
                      <a:r>
                        <a:rPr lang="en-US" sz="1100">
                          <a:effectLst/>
                        </a:rPr>
                        <a:t>2</a:t>
                      </a:r>
                      <a:endParaRPr lang="en-US" sz="1100">
                        <a:effectLst/>
                        <a:latin typeface="Calibri"/>
                        <a:ea typeface="Calibri"/>
                        <a:cs typeface="Times New Roman"/>
                      </a:endParaRPr>
                    </a:p>
                  </a:txBody>
                  <a:tcPr marL="55951" marR="55951" marT="0" marB="0"/>
                </a:tc>
                <a:tc>
                  <a:txBody>
                    <a:bodyPr/>
                    <a:lstStyle/>
                    <a:p>
                      <a:pPr>
                        <a:lnSpc>
                          <a:spcPct val="115000"/>
                        </a:lnSpc>
                        <a:spcAft>
                          <a:spcPts val="0"/>
                        </a:spcAft>
                      </a:pPr>
                      <a:r>
                        <a:rPr lang="en-US" sz="1100">
                          <a:effectLst/>
                        </a:rPr>
                        <a:t>PARTAI GERAKAN INDONESIA RAYA</a:t>
                      </a:r>
                      <a:endParaRPr lang="en-US" sz="1100">
                        <a:effectLst/>
                        <a:latin typeface="Calibri"/>
                        <a:ea typeface="Calibri"/>
                        <a:cs typeface="Times New Roman"/>
                      </a:endParaRPr>
                    </a:p>
                  </a:txBody>
                  <a:tcPr marL="55951" marR="55951" marT="0" marB="0"/>
                </a:tc>
                <a:tc>
                  <a:txBody>
                    <a:bodyPr/>
                    <a:lstStyle/>
                    <a:p>
                      <a:pPr algn="ctr">
                        <a:lnSpc>
                          <a:spcPct val="115000"/>
                        </a:lnSpc>
                        <a:spcAft>
                          <a:spcPts val="0"/>
                        </a:spcAft>
                      </a:pPr>
                      <a:r>
                        <a:rPr lang="en-US" sz="1100">
                          <a:effectLst/>
                        </a:rPr>
                        <a:t>3053</a:t>
                      </a:r>
                      <a:endParaRPr lang="en-US" sz="1100">
                        <a:effectLst/>
                        <a:latin typeface="Calibri"/>
                        <a:ea typeface="Calibri"/>
                        <a:cs typeface="Times New Roman"/>
                      </a:endParaRPr>
                    </a:p>
                  </a:txBody>
                  <a:tcPr marL="55951" marR="55951" marT="0" marB="0"/>
                </a:tc>
                <a:tc>
                  <a:txBody>
                    <a:bodyPr/>
                    <a:lstStyle/>
                    <a:p>
                      <a:pPr algn="ctr">
                        <a:lnSpc>
                          <a:spcPct val="115000"/>
                        </a:lnSpc>
                        <a:spcAft>
                          <a:spcPts val="0"/>
                        </a:spcAft>
                      </a:pPr>
                      <a:r>
                        <a:rPr lang="en-US" sz="1100">
                          <a:effectLst/>
                        </a:rPr>
                        <a:t>3042</a:t>
                      </a:r>
                      <a:endParaRPr lang="en-US" sz="1100">
                        <a:effectLst/>
                        <a:latin typeface="Calibri"/>
                        <a:ea typeface="Calibri"/>
                        <a:cs typeface="Times New Roman"/>
                      </a:endParaRPr>
                    </a:p>
                  </a:txBody>
                  <a:tcPr marL="55951" marR="55951" marT="0" marB="0"/>
                </a:tc>
              </a:tr>
              <a:tr h="400810">
                <a:tc>
                  <a:txBody>
                    <a:bodyPr/>
                    <a:lstStyle/>
                    <a:p>
                      <a:pPr algn="ctr">
                        <a:lnSpc>
                          <a:spcPct val="115000"/>
                        </a:lnSpc>
                        <a:spcAft>
                          <a:spcPts val="0"/>
                        </a:spcAft>
                      </a:pPr>
                      <a:r>
                        <a:rPr lang="en-US" sz="1100">
                          <a:effectLst/>
                        </a:rPr>
                        <a:t>3</a:t>
                      </a:r>
                      <a:endParaRPr lang="en-US" sz="1100">
                        <a:effectLst/>
                        <a:latin typeface="Calibri"/>
                        <a:ea typeface="Calibri"/>
                        <a:cs typeface="Times New Roman"/>
                      </a:endParaRPr>
                    </a:p>
                  </a:txBody>
                  <a:tcPr marL="55951" marR="55951" marT="0" marB="0"/>
                </a:tc>
                <a:tc>
                  <a:txBody>
                    <a:bodyPr/>
                    <a:lstStyle/>
                    <a:p>
                      <a:pPr>
                        <a:lnSpc>
                          <a:spcPct val="115000"/>
                        </a:lnSpc>
                        <a:spcAft>
                          <a:spcPts val="0"/>
                        </a:spcAft>
                      </a:pPr>
                      <a:r>
                        <a:rPr lang="en-US" sz="1100" dirty="0">
                          <a:effectLst/>
                        </a:rPr>
                        <a:t>PARTAI DEMOKRASI INDONESIA PERJUANGAN</a:t>
                      </a:r>
                      <a:endParaRPr lang="en-US" sz="1100" dirty="0">
                        <a:effectLst/>
                        <a:latin typeface="Calibri"/>
                        <a:ea typeface="Calibri"/>
                        <a:cs typeface="Times New Roman"/>
                      </a:endParaRPr>
                    </a:p>
                  </a:txBody>
                  <a:tcPr marL="55951" marR="55951" marT="0" marB="0"/>
                </a:tc>
                <a:tc>
                  <a:txBody>
                    <a:bodyPr/>
                    <a:lstStyle/>
                    <a:p>
                      <a:pPr algn="ctr">
                        <a:lnSpc>
                          <a:spcPct val="115000"/>
                        </a:lnSpc>
                        <a:spcAft>
                          <a:spcPts val="0"/>
                        </a:spcAft>
                      </a:pPr>
                      <a:r>
                        <a:rPr lang="en-US" sz="1100">
                          <a:effectLst/>
                        </a:rPr>
                        <a:t>1493</a:t>
                      </a:r>
                      <a:endParaRPr lang="en-US" sz="1100">
                        <a:effectLst/>
                        <a:latin typeface="Calibri"/>
                        <a:ea typeface="Calibri"/>
                        <a:cs typeface="Times New Roman"/>
                      </a:endParaRPr>
                    </a:p>
                  </a:txBody>
                  <a:tcPr marL="55951" marR="55951" marT="0" marB="0"/>
                </a:tc>
                <a:tc>
                  <a:txBody>
                    <a:bodyPr/>
                    <a:lstStyle/>
                    <a:p>
                      <a:pPr algn="ctr">
                        <a:lnSpc>
                          <a:spcPct val="115000"/>
                        </a:lnSpc>
                        <a:spcAft>
                          <a:spcPts val="0"/>
                        </a:spcAft>
                      </a:pPr>
                      <a:r>
                        <a:rPr lang="en-US" sz="1100">
                          <a:effectLst/>
                        </a:rPr>
                        <a:t>1529</a:t>
                      </a:r>
                      <a:endParaRPr lang="en-US" sz="1100">
                        <a:effectLst/>
                        <a:latin typeface="Calibri"/>
                        <a:ea typeface="Calibri"/>
                        <a:cs typeface="Times New Roman"/>
                      </a:endParaRPr>
                    </a:p>
                  </a:txBody>
                  <a:tcPr marL="55951" marR="55951" marT="0" marB="0"/>
                </a:tc>
              </a:tr>
              <a:tr h="200405">
                <a:tc>
                  <a:txBody>
                    <a:bodyPr/>
                    <a:lstStyle/>
                    <a:p>
                      <a:pPr algn="ctr">
                        <a:lnSpc>
                          <a:spcPct val="115000"/>
                        </a:lnSpc>
                        <a:spcAft>
                          <a:spcPts val="0"/>
                        </a:spcAft>
                      </a:pPr>
                      <a:r>
                        <a:rPr lang="en-US" sz="1100">
                          <a:effectLst/>
                        </a:rPr>
                        <a:t>4</a:t>
                      </a:r>
                      <a:endParaRPr lang="en-US" sz="1100">
                        <a:effectLst/>
                        <a:latin typeface="Calibri"/>
                        <a:ea typeface="Calibri"/>
                        <a:cs typeface="Times New Roman"/>
                      </a:endParaRPr>
                    </a:p>
                  </a:txBody>
                  <a:tcPr marL="55951" marR="55951" marT="0" marB="0"/>
                </a:tc>
                <a:tc>
                  <a:txBody>
                    <a:bodyPr/>
                    <a:lstStyle/>
                    <a:p>
                      <a:pPr>
                        <a:lnSpc>
                          <a:spcPct val="115000"/>
                        </a:lnSpc>
                        <a:spcAft>
                          <a:spcPts val="0"/>
                        </a:spcAft>
                      </a:pPr>
                      <a:r>
                        <a:rPr lang="en-US" sz="1100">
                          <a:effectLst/>
                        </a:rPr>
                        <a:t>PARTAI GOLONGAN KARYA</a:t>
                      </a:r>
                      <a:endParaRPr lang="en-US" sz="1100">
                        <a:effectLst/>
                        <a:latin typeface="Calibri"/>
                        <a:ea typeface="Calibri"/>
                        <a:cs typeface="Times New Roman"/>
                      </a:endParaRPr>
                    </a:p>
                  </a:txBody>
                  <a:tcPr marL="55951" marR="55951" marT="0" marB="0"/>
                </a:tc>
                <a:tc>
                  <a:txBody>
                    <a:bodyPr/>
                    <a:lstStyle/>
                    <a:p>
                      <a:pPr algn="ctr">
                        <a:lnSpc>
                          <a:spcPct val="115000"/>
                        </a:lnSpc>
                        <a:spcAft>
                          <a:spcPts val="0"/>
                        </a:spcAft>
                      </a:pPr>
                      <a:r>
                        <a:rPr lang="en-US" sz="1100">
                          <a:effectLst/>
                        </a:rPr>
                        <a:t>2492</a:t>
                      </a:r>
                      <a:endParaRPr lang="en-US" sz="1100">
                        <a:effectLst/>
                        <a:latin typeface="Calibri"/>
                        <a:ea typeface="Calibri"/>
                        <a:cs typeface="Times New Roman"/>
                      </a:endParaRPr>
                    </a:p>
                  </a:txBody>
                  <a:tcPr marL="55951" marR="55951" marT="0" marB="0"/>
                </a:tc>
                <a:tc>
                  <a:txBody>
                    <a:bodyPr/>
                    <a:lstStyle/>
                    <a:p>
                      <a:pPr algn="ctr">
                        <a:lnSpc>
                          <a:spcPct val="115000"/>
                        </a:lnSpc>
                        <a:spcAft>
                          <a:spcPts val="0"/>
                        </a:spcAft>
                      </a:pPr>
                      <a:r>
                        <a:rPr lang="en-US" sz="1100">
                          <a:effectLst/>
                        </a:rPr>
                        <a:t>2480</a:t>
                      </a:r>
                      <a:endParaRPr lang="en-US" sz="1100">
                        <a:effectLst/>
                        <a:latin typeface="Calibri"/>
                        <a:ea typeface="Calibri"/>
                        <a:cs typeface="Times New Roman"/>
                      </a:endParaRPr>
                    </a:p>
                  </a:txBody>
                  <a:tcPr marL="55951" marR="55951" marT="0" marB="0"/>
                </a:tc>
              </a:tr>
              <a:tr h="200405">
                <a:tc>
                  <a:txBody>
                    <a:bodyPr/>
                    <a:lstStyle/>
                    <a:p>
                      <a:pPr algn="ctr">
                        <a:lnSpc>
                          <a:spcPct val="115000"/>
                        </a:lnSpc>
                        <a:spcAft>
                          <a:spcPts val="0"/>
                        </a:spcAft>
                      </a:pPr>
                      <a:r>
                        <a:rPr lang="en-US" sz="1100">
                          <a:effectLst/>
                        </a:rPr>
                        <a:t>5</a:t>
                      </a:r>
                      <a:endParaRPr lang="en-US" sz="1100">
                        <a:effectLst/>
                        <a:latin typeface="Calibri"/>
                        <a:ea typeface="Calibri"/>
                        <a:cs typeface="Times New Roman"/>
                      </a:endParaRPr>
                    </a:p>
                  </a:txBody>
                  <a:tcPr marL="55951" marR="55951" marT="0" marB="0"/>
                </a:tc>
                <a:tc>
                  <a:txBody>
                    <a:bodyPr/>
                    <a:lstStyle/>
                    <a:p>
                      <a:pPr>
                        <a:lnSpc>
                          <a:spcPct val="115000"/>
                        </a:lnSpc>
                        <a:spcAft>
                          <a:spcPts val="0"/>
                        </a:spcAft>
                      </a:pPr>
                      <a:r>
                        <a:rPr lang="en-US" sz="1100">
                          <a:effectLst/>
                        </a:rPr>
                        <a:t>PARTAI NASDEM</a:t>
                      </a:r>
                      <a:endParaRPr lang="en-US" sz="1100">
                        <a:effectLst/>
                        <a:latin typeface="Calibri"/>
                        <a:ea typeface="Calibri"/>
                        <a:cs typeface="Times New Roman"/>
                      </a:endParaRPr>
                    </a:p>
                  </a:txBody>
                  <a:tcPr marL="55951" marR="55951" marT="0" marB="0"/>
                </a:tc>
                <a:tc>
                  <a:txBody>
                    <a:bodyPr/>
                    <a:lstStyle/>
                    <a:p>
                      <a:pPr algn="ctr">
                        <a:lnSpc>
                          <a:spcPct val="115000"/>
                        </a:lnSpc>
                        <a:spcAft>
                          <a:spcPts val="0"/>
                        </a:spcAft>
                      </a:pPr>
                      <a:r>
                        <a:rPr lang="en-US" sz="1100">
                          <a:effectLst/>
                        </a:rPr>
                        <a:t>2885</a:t>
                      </a:r>
                      <a:endParaRPr lang="en-US" sz="1100">
                        <a:effectLst/>
                        <a:latin typeface="Calibri"/>
                        <a:ea typeface="Calibri"/>
                        <a:cs typeface="Times New Roman"/>
                      </a:endParaRPr>
                    </a:p>
                  </a:txBody>
                  <a:tcPr marL="55951" marR="55951" marT="0" marB="0"/>
                </a:tc>
                <a:tc>
                  <a:txBody>
                    <a:bodyPr/>
                    <a:lstStyle/>
                    <a:p>
                      <a:pPr algn="ctr">
                        <a:lnSpc>
                          <a:spcPct val="115000"/>
                        </a:lnSpc>
                        <a:spcAft>
                          <a:spcPts val="0"/>
                        </a:spcAft>
                      </a:pPr>
                      <a:r>
                        <a:rPr lang="en-US" sz="1100">
                          <a:effectLst/>
                        </a:rPr>
                        <a:t>2573</a:t>
                      </a:r>
                      <a:endParaRPr lang="en-US" sz="1100">
                        <a:effectLst/>
                        <a:latin typeface="Calibri"/>
                        <a:ea typeface="Calibri"/>
                        <a:cs typeface="Times New Roman"/>
                      </a:endParaRPr>
                    </a:p>
                  </a:txBody>
                  <a:tcPr marL="55951" marR="55951" marT="0" marB="0"/>
                </a:tc>
              </a:tr>
              <a:tr h="400810">
                <a:tc>
                  <a:txBody>
                    <a:bodyPr/>
                    <a:lstStyle/>
                    <a:p>
                      <a:pPr algn="ctr">
                        <a:lnSpc>
                          <a:spcPct val="115000"/>
                        </a:lnSpc>
                        <a:spcAft>
                          <a:spcPts val="0"/>
                        </a:spcAft>
                      </a:pPr>
                      <a:r>
                        <a:rPr lang="en-US" sz="1100">
                          <a:effectLst/>
                        </a:rPr>
                        <a:t>6</a:t>
                      </a:r>
                      <a:endParaRPr lang="en-US" sz="1100">
                        <a:effectLst/>
                        <a:latin typeface="Calibri"/>
                        <a:ea typeface="Calibri"/>
                        <a:cs typeface="Times New Roman"/>
                      </a:endParaRPr>
                    </a:p>
                  </a:txBody>
                  <a:tcPr marL="55951" marR="55951" marT="0" marB="0"/>
                </a:tc>
                <a:tc>
                  <a:txBody>
                    <a:bodyPr/>
                    <a:lstStyle/>
                    <a:p>
                      <a:pPr>
                        <a:lnSpc>
                          <a:spcPct val="115000"/>
                        </a:lnSpc>
                        <a:spcAft>
                          <a:spcPts val="0"/>
                        </a:spcAft>
                      </a:pPr>
                      <a:r>
                        <a:rPr lang="en-US" sz="1100">
                          <a:effectLst/>
                        </a:rPr>
                        <a:t>PARTAI GERAKAN PERUBAHAN INDONESIA</a:t>
                      </a:r>
                      <a:endParaRPr lang="en-US" sz="1100">
                        <a:effectLst/>
                        <a:latin typeface="Calibri"/>
                        <a:ea typeface="Calibri"/>
                        <a:cs typeface="Times New Roman"/>
                      </a:endParaRPr>
                    </a:p>
                  </a:txBody>
                  <a:tcPr marL="55951" marR="55951" marT="0" marB="0"/>
                </a:tc>
                <a:tc>
                  <a:txBody>
                    <a:bodyPr/>
                    <a:lstStyle/>
                    <a:p>
                      <a:pPr algn="ctr">
                        <a:lnSpc>
                          <a:spcPct val="115000"/>
                        </a:lnSpc>
                        <a:spcAft>
                          <a:spcPts val="0"/>
                        </a:spcAft>
                      </a:pPr>
                      <a:r>
                        <a:rPr lang="en-US" sz="1100">
                          <a:effectLst/>
                        </a:rPr>
                        <a:t>0</a:t>
                      </a:r>
                      <a:endParaRPr lang="en-US" sz="1100">
                        <a:effectLst/>
                        <a:latin typeface="Calibri"/>
                        <a:ea typeface="Calibri"/>
                        <a:cs typeface="Times New Roman"/>
                      </a:endParaRPr>
                    </a:p>
                  </a:txBody>
                  <a:tcPr marL="55951" marR="55951" marT="0" marB="0"/>
                </a:tc>
                <a:tc>
                  <a:txBody>
                    <a:bodyPr/>
                    <a:lstStyle/>
                    <a:p>
                      <a:pPr algn="ctr">
                        <a:lnSpc>
                          <a:spcPct val="115000"/>
                        </a:lnSpc>
                        <a:spcAft>
                          <a:spcPts val="0"/>
                        </a:spcAft>
                      </a:pPr>
                      <a:r>
                        <a:rPr lang="en-US" sz="1100">
                          <a:effectLst/>
                        </a:rPr>
                        <a:t>0</a:t>
                      </a:r>
                      <a:endParaRPr lang="en-US" sz="1100">
                        <a:effectLst/>
                        <a:latin typeface="Calibri"/>
                        <a:ea typeface="Calibri"/>
                        <a:cs typeface="Times New Roman"/>
                      </a:endParaRPr>
                    </a:p>
                  </a:txBody>
                  <a:tcPr marL="55951" marR="55951" marT="0" marB="0"/>
                </a:tc>
              </a:tr>
              <a:tr h="200405">
                <a:tc>
                  <a:txBody>
                    <a:bodyPr/>
                    <a:lstStyle/>
                    <a:p>
                      <a:pPr algn="ctr">
                        <a:lnSpc>
                          <a:spcPct val="115000"/>
                        </a:lnSpc>
                        <a:spcAft>
                          <a:spcPts val="0"/>
                        </a:spcAft>
                      </a:pPr>
                      <a:r>
                        <a:rPr lang="en-US" sz="1100">
                          <a:effectLst/>
                        </a:rPr>
                        <a:t>7</a:t>
                      </a:r>
                      <a:endParaRPr lang="en-US" sz="1100">
                        <a:effectLst/>
                        <a:latin typeface="Calibri"/>
                        <a:ea typeface="Calibri"/>
                        <a:cs typeface="Times New Roman"/>
                      </a:endParaRPr>
                    </a:p>
                  </a:txBody>
                  <a:tcPr marL="55951" marR="55951" marT="0" marB="0"/>
                </a:tc>
                <a:tc>
                  <a:txBody>
                    <a:bodyPr/>
                    <a:lstStyle/>
                    <a:p>
                      <a:pPr>
                        <a:lnSpc>
                          <a:spcPct val="115000"/>
                        </a:lnSpc>
                        <a:spcAft>
                          <a:spcPts val="0"/>
                        </a:spcAft>
                      </a:pPr>
                      <a:r>
                        <a:rPr lang="en-US" sz="1100">
                          <a:effectLst/>
                        </a:rPr>
                        <a:t>PARTAI BERKARYA</a:t>
                      </a:r>
                      <a:endParaRPr lang="en-US" sz="1100">
                        <a:effectLst/>
                        <a:latin typeface="Calibri"/>
                        <a:ea typeface="Calibri"/>
                        <a:cs typeface="Times New Roman"/>
                      </a:endParaRPr>
                    </a:p>
                  </a:txBody>
                  <a:tcPr marL="55951" marR="55951" marT="0" marB="0"/>
                </a:tc>
                <a:tc>
                  <a:txBody>
                    <a:bodyPr/>
                    <a:lstStyle/>
                    <a:p>
                      <a:pPr algn="ctr">
                        <a:lnSpc>
                          <a:spcPct val="115000"/>
                        </a:lnSpc>
                        <a:spcAft>
                          <a:spcPts val="0"/>
                        </a:spcAft>
                      </a:pPr>
                      <a:r>
                        <a:rPr lang="en-US" sz="1100">
                          <a:effectLst/>
                        </a:rPr>
                        <a:t>1109</a:t>
                      </a:r>
                      <a:endParaRPr lang="en-US" sz="1100">
                        <a:effectLst/>
                        <a:latin typeface="Calibri"/>
                        <a:ea typeface="Calibri"/>
                        <a:cs typeface="Times New Roman"/>
                      </a:endParaRPr>
                    </a:p>
                  </a:txBody>
                  <a:tcPr marL="55951" marR="55951" marT="0" marB="0"/>
                </a:tc>
                <a:tc>
                  <a:txBody>
                    <a:bodyPr/>
                    <a:lstStyle/>
                    <a:p>
                      <a:pPr algn="ctr">
                        <a:lnSpc>
                          <a:spcPct val="115000"/>
                        </a:lnSpc>
                        <a:spcAft>
                          <a:spcPts val="0"/>
                        </a:spcAft>
                      </a:pPr>
                      <a:r>
                        <a:rPr lang="en-US" sz="1100">
                          <a:effectLst/>
                        </a:rPr>
                        <a:t>1105</a:t>
                      </a:r>
                      <a:endParaRPr lang="en-US" sz="1100">
                        <a:effectLst/>
                        <a:latin typeface="Calibri"/>
                        <a:ea typeface="Calibri"/>
                        <a:cs typeface="Times New Roman"/>
                      </a:endParaRPr>
                    </a:p>
                  </a:txBody>
                  <a:tcPr marL="55951" marR="55951" marT="0" marB="0"/>
                </a:tc>
              </a:tr>
              <a:tr h="200405">
                <a:tc>
                  <a:txBody>
                    <a:bodyPr/>
                    <a:lstStyle/>
                    <a:p>
                      <a:pPr algn="ctr">
                        <a:lnSpc>
                          <a:spcPct val="115000"/>
                        </a:lnSpc>
                        <a:spcAft>
                          <a:spcPts val="0"/>
                        </a:spcAft>
                      </a:pPr>
                      <a:r>
                        <a:rPr lang="en-US" sz="1100">
                          <a:effectLst/>
                        </a:rPr>
                        <a:t>8</a:t>
                      </a:r>
                      <a:endParaRPr lang="en-US" sz="1100">
                        <a:effectLst/>
                        <a:latin typeface="Calibri"/>
                        <a:ea typeface="Calibri"/>
                        <a:cs typeface="Times New Roman"/>
                      </a:endParaRPr>
                    </a:p>
                  </a:txBody>
                  <a:tcPr marL="55951" marR="55951" marT="0" marB="0"/>
                </a:tc>
                <a:tc>
                  <a:txBody>
                    <a:bodyPr/>
                    <a:lstStyle/>
                    <a:p>
                      <a:pPr>
                        <a:lnSpc>
                          <a:spcPct val="115000"/>
                        </a:lnSpc>
                        <a:spcAft>
                          <a:spcPts val="0"/>
                        </a:spcAft>
                      </a:pPr>
                      <a:r>
                        <a:rPr lang="en-US" sz="1100">
                          <a:effectLst/>
                        </a:rPr>
                        <a:t>PARTAI KEADILAN SEJAHTERA</a:t>
                      </a:r>
                      <a:endParaRPr lang="en-US" sz="1100">
                        <a:effectLst/>
                        <a:latin typeface="Calibri"/>
                        <a:ea typeface="Calibri"/>
                        <a:cs typeface="Times New Roman"/>
                      </a:endParaRPr>
                    </a:p>
                  </a:txBody>
                  <a:tcPr marL="55951" marR="55951" marT="0" marB="0"/>
                </a:tc>
                <a:tc>
                  <a:txBody>
                    <a:bodyPr/>
                    <a:lstStyle/>
                    <a:p>
                      <a:pPr algn="ctr">
                        <a:lnSpc>
                          <a:spcPct val="115000"/>
                        </a:lnSpc>
                        <a:spcAft>
                          <a:spcPts val="0"/>
                        </a:spcAft>
                      </a:pPr>
                      <a:r>
                        <a:rPr lang="en-US" sz="1100">
                          <a:effectLst/>
                        </a:rPr>
                        <a:t>1423</a:t>
                      </a:r>
                      <a:endParaRPr lang="en-US" sz="1100">
                        <a:effectLst/>
                        <a:latin typeface="Calibri"/>
                        <a:ea typeface="Calibri"/>
                        <a:cs typeface="Times New Roman"/>
                      </a:endParaRPr>
                    </a:p>
                  </a:txBody>
                  <a:tcPr marL="55951" marR="55951" marT="0" marB="0"/>
                </a:tc>
                <a:tc>
                  <a:txBody>
                    <a:bodyPr/>
                    <a:lstStyle/>
                    <a:p>
                      <a:pPr algn="ctr">
                        <a:lnSpc>
                          <a:spcPct val="115000"/>
                        </a:lnSpc>
                        <a:spcAft>
                          <a:spcPts val="0"/>
                        </a:spcAft>
                      </a:pPr>
                      <a:r>
                        <a:rPr lang="en-US" sz="1100">
                          <a:effectLst/>
                        </a:rPr>
                        <a:t>1415</a:t>
                      </a:r>
                      <a:endParaRPr lang="en-US" sz="1100">
                        <a:effectLst/>
                        <a:latin typeface="Calibri"/>
                        <a:ea typeface="Calibri"/>
                        <a:cs typeface="Times New Roman"/>
                      </a:endParaRPr>
                    </a:p>
                  </a:txBody>
                  <a:tcPr marL="55951" marR="55951" marT="0" marB="0"/>
                </a:tc>
              </a:tr>
              <a:tr h="400810">
                <a:tc>
                  <a:txBody>
                    <a:bodyPr/>
                    <a:lstStyle/>
                    <a:p>
                      <a:pPr algn="ctr">
                        <a:lnSpc>
                          <a:spcPct val="115000"/>
                        </a:lnSpc>
                        <a:spcAft>
                          <a:spcPts val="0"/>
                        </a:spcAft>
                      </a:pPr>
                      <a:r>
                        <a:rPr lang="en-US" sz="1100">
                          <a:effectLst/>
                        </a:rPr>
                        <a:t>9</a:t>
                      </a:r>
                      <a:endParaRPr lang="en-US" sz="1100">
                        <a:effectLst/>
                        <a:latin typeface="Calibri"/>
                        <a:ea typeface="Calibri"/>
                        <a:cs typeface="Times New Roman"/>
                      </a:endParaRPr>
                    </a:p>
                  </a:txBody>
                  <a:tcPr marL="55951" marR="55951" marT="0" marB="0"/>
                </a:tc>
                <a:tc>
                  <a:txBody>
                    <a:bodyPr/>
                    <a:lstStyle/>
                    <a:p>
                      <a:pPr>
                        <a:lnSpc>
                          <a:spcPct val="115000"/>
                        </a:lnSpc>
                        <a:spcAft>
                          <a:spcPts val="0"/>
                        </a:spcAft>
                      </a:pPr>
                      <a:r>
                        <a:rPr lang="en-US" sz="1100">
                          <a:effectLst/>
                        </a:rPr>
                        <a:t>PARTAI PERSATUAN INDONESIA</a:t>
                      </a:r>
                      <a:endParaRPr lang="en-US" sz="1100">
                        <a:effectLst/>
                        <a:latin typeface="Calibri"/>
                        <a:ea typeface="Calibri"/>
                        <a:cs typeface="Times New Roman"/>
                      </a:endParaRPr>
                    </a:p>
                  </a:txBody>
                  <a:tcPr marL="55951" marR="55951" marT="0" marB="0"/>
                </a:tc>
                <a:tc>
                  <a:txBody>
                    <a:bodyPr/>
                    <a:lstStyle/>
                    <a:p>
                      <a:pPr algn="ctr">
                        <a:lnSpc>
                          <a:spcPct val="115000"/>
                        </a:lnSpc>
                        <a:spcAft>
                          <a:spcPts val="0"/>
                        </a:spcAft>
                      </a:pPr>
                      <a:r>
                        <a:rPr lang="en-US" sz="1100">
                          <a:effectLst/>
                        </a:rPr>
                        <a:t>1142</a:t>
                      </a:r>
                      <a:endParaRPr lang="en-US" sz="1100">
                        <a:effectLst/>
                        <a:latin typeface="Calibri"/>
                        <a:ea typeface="Calibri"/>
                        <a:cs typeface="Times New Roman"/>
                      </a:endParaRPr>
                    </a:p>
                  </a:txBody>
                  <a:tcPr marL="55951" marR="55951" marT="0" marB="0"/>
                </a:tc>
                <a:tc>
                  <a:txBody>
                    <a:bodyPr/>
                    <a:lstStyle/>
                    <a:p>
                      <a:pPr algn="ctr">
                        <a:lnSpc>
                          <a:spcPct val="115000"/>
                        </a:lnSpc>
                        <a:spcAft>
                          <a:spcPts val="0"/>
                        </a:spcAft>
                      </a:pPr>
                      <a:r>
                        <a:rPr lang="en-US" sz="1100">
                          <a:effectLst/>
                        </a:rPr>
                        <a:t>1141</a:t>
                      </a:r>
                      <a:endParaRPr lang="en-US" sz="1100">
                        <a:effectLst/>
                        <a:latin typeface="Calibri"/>
                        <a:ea typeface="Calibri"/>
                        <a:cs typeface="Times New Roman"/>
                      </a:endParaRPr>
                    </a:p>
                  </a:txBody>
                  <a:tcPr marL="55951" marR="55951" marT="0" marB="0"/>
                </a:tc>
              </a:tr>
              <a:tr h="400810">
                <a:tc>
                  <a:txBody>
                    <a:bodyPr/>
                    <a:lstStyle/>
                    <a:p>
                      <a:pPr algn="ctr">
                        <a:lnSpc>
                          <a:spcPct val="115000"/>
                        </a:lnSpc>
                        <a:spcAft>
                          <a:spcPts val="0"/>
                        </a:spcAft>
                      </a:pPr>
                      <a:r>
                        <a:rPr lang="en-US" sz="1100">
                          <a:effectLst/>
                        </a:rPr>
                        <a:t>10</a:t>
                      </a:r>
                      <a:endParaRPr lang="en-US" sz="1100">
                        <a:effectLst/>
                        <a:latin typeface="Calibri"/>
                        <a:ea typeface="Calibri"/>
                        <a:cs typeface="Times New Roman"/>
                      </a:endParaRPr>
                    </a:p>
                  </a:txBody>
                  <a:tcPr marL="55951" marR="55951" marT="0" marB="0"/>
                </a:tc>
                <a:tc>
                  <a:txBody>
                    <a:bodyPr/>
                    <a:lstStyle/>
                    <a:p>
                      <a:pPr>
                        <a:lnSpc>
                          <a:spcPct val="115000"/>
                        </a:lnSpc>
                        <a:spcAft>
                          <a:spcPts val="0"/>
                        </a:spcAft>
                      </a:pPr>
                      <a:r>
                        <a:rPr lang="en-US" sz="1100">
                          <a:effectLst/>
                        </a:rPr>
                        <a:t>PARTAI PERSATUAN PEMBANGUNAN</a:t>
                      </a:r>
                      <a:endParaRPr lang="en-US" sz="1100">
                        <a:effectLst/>
                        <a:latin typeface="Calibri"/>
                        <a:ea typeface="Calibri"/>
                        <a:cs typeface="Times New Roman"/>
                      </a:endParaRPr>
                    </a:p>
                  </a:txBody>
                  <a:tcPr marL="55951" marR="55951" marT="0" marB="0"/>
                </a:tc>
                <a:tc>
                  <a:txBody>
                    <a:bodyPr/>
                    <a:lstStyle/>
                    <a:p>
                      <a:pPr algn="ctr">
                        <a:lnSpc>
                          <a:spcPct val="115000"/>
                        </a:lnSpc>
                        <a:spcAft>
                          <a:spcPts val="0"/>
                        </a:spcAft>
                      </a:pPr>
                      <a:r>
                        <a:rPr lang="en-US" sz="1100">
                          <a:effectLst/>
                        </a:rPr>
                        <a:t>543</a:t>
                      </a:r>
                      <a:endParaRPr lang="en-US" sz="1100">
                        <a:effectLst/>
                        <a:latin typeface="Calibri"/>
                        <a:ea typeface="Calibri"/>
                        <a:cs typeface="Times New Roman"/>
                      </a:endParaRPr>
                    </a:p>
                  </a:txBody>
                  <a:tcPr marL="55951" marR="55951" marT="0" marB="0"/>
                </a:tc>
                <a:tc>
                  <a:txBody>
                    <a:bodyPr/>
                    <a:lstStyle/>
                    <a:p>
                      <a:pPr algn="ctr">
                        <a:lnSpc>
                          <a:spcPct val="115000"/>
                        </a:lnSpc>
                        <a:spcAft>
                          <a:spcPts val="0"/>
                        </a:spcAft>
                      </a:pPr>
                      <a:r>
                        <a:rPr lang="en-US" sz="1100">
                          <a:effectLst/>
                        </a:rPr>
                        <a:t>542</a:t>
                      </a:r>
                      <a:endParaRPr lang="en-US" sz="1100">
                        <a:effectLst/>
                        <a:latin typeface="Calibri"/>
                        <a:ea typeface="Calibri"/>
                        <a:cs typeface="Times New Roman"/>
                      </a:endParaRPr>
                    </a:p>
                  </a:txBody>
                  <a:tcPr marL="55951" marR="55951" marT="0" marB="0"/>
                </a:tc>
              </a:tr>
              <a:tr h="400810">
                <a:tc>
                  <a:txBody>
                    <a:bodyPr/>
                    <a:lstStyle/>
                    <a:p>
                      <a:pPr algn="ctr">
                        <a:lnSpc>
                          <a:spcPct val="115000"/>
                        </a:lnSpc>
                        <a:spcAft>
                          <a:spcPts val="0"/>
                        </a:spcAft>
                      </a:pPr>
                      <a:r>
                        <a:rPr lang="en-US" sz="1100">
                          <a:effectLst/>
                        </a:rPr>
                        <a:t>11</a:t>
                      </a:r>
                      <a:endParaRPr lang="en-US" sz="1100">
                        <a:effectLst/>
                        <a:latin typeface="Calibri"/>
                        <a:ea typeface="Calibri"/>
                        <a:cs typeface="Times New Roman"/>
                      </a:endParaRPr>
                    </a:p>
                  </a:txBody>
                  <a:tcPr marL="55951" marR="55951" marT="0" marB="0"/>
                </a:tc>
                <a:tc>
                  <a:txBody>
                    <a:bodyPr/>
                    <a:lstStyle/>
                    <a:p>
                      <a:pPr>
                        <a:lnSpc>
                          <a:spcPct val="115000"/>
                        </a:lnSpc>
                        <a:spcAft>
                          <a:spcPts val="0"/>
                        </a:spcAft>
                      </a:pPr>
                      <a:r>
                        <a:rPr lang="en-US" sz="1100">
                          <a:effectLst/>
                        </a:rPr>
                        <a:t>PARTAI SOLIDARITAS INDONESISA</a:t>
                      </a:r>
                      <a:endParaRPr lang="en-US" sz="1100">
                        <a:effectLst/>
                        <a:latin typeface="Calibri"/>
                        <a:ea typeface="Calibri"/>
                        <a:cs typeface="Times New Roman"/>
                      </a:endParaRPr>
                    </a:p>
                  </a:txBody>
                  <a:tcPr marL="55951" marR="55951" marT="0" marB="0"/>
                </a:tc>
                <a:tc>
                  <a:txBody>
                    <a:bodyPr/>
                    <a:lstStyle/>
                    <a:p>
                      <a:pPr algn="ctr">
                        <a:lnSpc>
                          <a:spcPct val="115000"/>
                        </a:lnSpc>
                        <a:spcAft>
                          <a:spcPts val="0"/>
                        </a:spcAft>
                      </a:pPr>
                      <a:r>
                        <a:rPr lang="en-US" sz="1100">
                          <a:effectLst/>
                        </a:rPr>
                        <a:t>270</a:t>
                      </a:r>
                      <a:endParaRPr lang="en-US" sz="1100">
                        <a:effectLst/>
                        <a:latin typeface="Calibri"/>
                        <a:ea typeface="Calibri"/>
                        <a:cs typeface="Times New Roman"/>
                      </a:endParaRPr>
                    </a:p>
                  </a:txBody>
                  <a:tcPr marL="55951" marR="55951" marT="0" marB="0"/>
                </a:tc>
                <a:tc>
                  <a:txBody>
                    <a:bodyPr/>
                    <a:lstStyle/>
                    <a:p>
                      <a:pPr algn="ctr">
                        <a:lnSpc>
                          <a:spcPct val="115000"/>
                        </a:lnSpc>
                        <a:spcAft>
                          <a:spcPts val="0"/>
                        </a:spcAft>
                      </a:pPr>
                      <a:r>
                        <a:rPr lang="en-US" sz="1100">
                          <a:effectLst/>
                        </a:rPr>
                        <a:t>268</a:t>
                      </a:r>
                      <a:endParaRPr lang="en-US" sz="1100">
                        <a:effectLst/>
                        <a:latin typeface="Calibri"/>
                        <a:ea typeface="Calibri"/>
                        <a:cs typeface="Times New Roman"/>
                      </a:endParaRPr>
                    </a:p>
                  </a:txBody>
                  <a:tcPr marL="55951" marR="55951" marT="0" marB="0"/>
                </a:tc>
              </a:tr>
              <a:tr h="200405">
                <a:tc>
                  <a:txBody>
                    <a:bodyPr/>
                    <a:lstStyle/>
                    <a:p>
                      <a:pPr algn="ctr">
                        <a:lnSpc>
                          <a:spcPct val="115000"/>
                        </a:lnSpc>
                        <a:spcAft>
                          <a:spcPts val="0"/>
                        </a:spcAft>
                      </a:pPr>
                      <a:r>
                        <a:rPr lang="en-US" sz="1100">
                          <a:effectLst/>
                        </a:rPr>
                        <a:t>12</a:t>
                      </a:r>
                      <a:endParaRPr lang="en-US" sz="1100">
                        <a:effectLst/>
                        <a:latin typeface="Calibri"/>
                        <a:ea typeface="Calibri"/>
                        <a:cs typeface="Times New Roman"/>
                      </a:endParaRPr>
                    </a:p>
                  </a:txBody>
                  <a:tcPr marL="55951" marR="55951" marT="0" marB="0"/>
                </a:tc>
                <a:tc>
                  <a:txBody>
                    <a:bodyPr/>
                    <a:lstStyle/>
                    <a:p>
                      <a:pPr>
                        <a:lnSpc>
                          <a:spcPct val="115000"/>
                        </a:lnSpc>
                        <a:spcAft>
                          <a:spcPts val="0"/>
                        </a:spcAft>
                      </a:pPr>
                      <a:r>
                        <a:rPr lang="en-US" sz="1100">
                          <a:effectLst/>
                        </a:rPr>
                        <a:t>PARTAI AMANAT NASIONAL </a:t>
                      </a:r>
                      <a:endParaRPr lang="en-US" sz="1100">
                        <a:effectLst/>
                        <a:latin typeface="Calibri"/>
                        <a:ea typeface="Calibri"/>
                        <a:cs typeface="Times New Roman"/>
                      </a:endParaRPr>
                    </a:p>
                  </a:txBody>
                  <a:tcPr marL="55951" marR="55951" marT="0" marB="0"/>
                </a:tc>
                <a:tc>
                  <a:txBody>
                    <a:bodyPr/>
                    <a:lstStyle/>
                    <a:p>
                      <a:pPr algn="ctr">
                        <a:lnSpc>
                          <a:spcPct val="115000"/>
                        </a:lnSpc>
                        <a:spcAft>
                          <a:spcPts val="0"/>
                        </a:spcAft>
                      </a:pPr>
                      <a:r>
                        <a:rPr lang="en-US" sz="1100">
                          <a:effectLst/>
                        </a:rPr>
                        <a:t>1273</a:t>
                      </a:r>
                      <a:endParaRPr lang="en-US" sz="1100">
                        <a:effectLst/>
                        <a:latin typeface="Calibri"/>
                        <a:ea typeface="Calibri"/>
                        <a:cs typeface="Times New Roman"/>
                      </a:endParaRPr>
                    </a:p>
                  </a:txBody>
                  <a:tcPr marL="55951" marR="55951" marT="0" marB="0"/>
                </a:tc>
                <a:tc>
                  <a:txBody>
                    <a:bodyPr/>
                    <a:lstStyle/>
                    <a:p>
                      <a:pPr algn="ctr">
                        <a:lnSpc>
                          <a:spcPct val="115000"/>
                        </a:lnSpc>
                        <a:spcAft>
                          <a:spcPts val="0"/>
                        </a:spcAft>
                      </a:pPr>
                      <a:r>
                        <a:rPr lang="en-US" sz="1100">
                          <a:effectLst/>
                        </a:rPr>
                        <a:t>1271</a:t>
                      </a:r>
                      <a:endParaRPr lang="en-US" sz="1100">
                        <a:effectLst/>
                        <a:latin typeface="Calibri"/>
                        <a:ea typeface="Calibri"/>
                        <a:cs typeface="Times New Roman"/>
                      </a:endParaRPr>
                    </a:p>
                  </a:txBody>
                  <a:tcPr marL="55951" marR="55951" marT="0" marB="0"/>
                </a:tc>
              </a:tr>
              <a:tr h="200405">
                <a:tc>
                  <a:txBody>
                    <a:bodyPr/>
                    <a:lstStyle/>
                    <a:p>
                      <a:pPr algn="ctr">
                        <a:lnSpc>
                          <a:spcPct val="115000"/>
                        </a:lnSpc>
                        <a:spcAft>
                          <a:spcPts val="0"/>
                        </a:spcAft>
                      </a:pPr>
                      <a:r>
                        <a:rPr lang="en-US" sz="1100">
                          <a:effectLst/>
                        </a:rPr>
                        <a:t>13</a:t>
                      </a:r>
                      <a:endParaRPr lang="en-US" sz="1100">
                        <a:effectLst/>
                        <a:latin typeface="Calibri"/>
                        <a:ea typeface="Calibri"/>
                        <a:cs typeface="Times New Roman"/>
                      </a:endParaRPr>
                    </a:p>
                  </a:txBody>
                  <a:tcPr marL="55951" marR="55951" marT="0" marB="0"/>
                </a:tc>
                <a:tc>
                  <a:txBody>
                    <a:bodyPr/>
                    <a:lstStyle/>
                    <a:p>
                      <a:pPr>
                        <a:lnSpc>
                          <a:spcPct val="115000"/>
                        </a:lnSpc>
                        <a:spcAft>
                          <a:spcPts val="0"/>
                        </a:spcAft>
                      </a:pPr>
                      <a:r>
                        <a:rPr lang="en-US" sz="1100">
                          <a:effectLst/>
                        </a:rPr>
                        <a:t>PARTAI HATI NURANI RAKYAT</a:t>
                      </a:r>
                      <a:endParaRPr lang="en-US" sz="1100">
                        <a:effectLst/>
                        <a:latin typeface="Calibri"/>
                        <a:ea typeface="Calibri"/>
                        <a:cs typeface="Times New Roman"/>
                      </a:endParaRPr>
                    </a:p>
                  </a:txBody>
                  <a:tcPr marL="55951" marR="55951" marT="0" marB="0"/>
                </a:tc>
                <a:tc>
                  <a:txBody>
                    <a:bodyPr/>
                    <a:lstStyle/>
                    <a:p>
                      <a:pPr algn="ctr">
                        <a:lnSpc>
                          <a:spcPct val="115000"/>
                        </a:lnSpc>
                        <a:spcAft>
                          <a:spcPts val="0"/>
                        </a:spcAft>
                      </a:pPr>
                      <a:r>
                        <a:rPr lang="en-US" sz="1100">
                          <a:effectLst/>
                        </a:rPr>
                        <a:t>1135</a:t>
                      </a:r>
                      <a:endParaRPr lang="en-US" sz="1100">
                        <a:effectLst/>
                        <a:latin typeface="Calibri"/>
                        <a:ea typeface="Calibri"/>
                        <a:cs typeface="Times New Roman"/>
                      </a:endParaRPr>
                    </a:p>
                  </a:txBody>
                  <a:tcPr marL="55951" marR="55951" marT="0" marB="0"/>
                </a:tc>
                <a:tc>
                  <a:txBody>
                    <a:bodyPr/>
                    <a:lstStyle/>
                    <a:p>
                      <a:pPr algn="ctr">
                        <a:lnSpc>
                          <a:spcPct val="115000"/>
                        </a:lnSpc>
                        <a:spcAft>
                          <a:spcPts val="0"/>
                        </a:spcAft>
                      </a:pPr>
                      <a:r>
                        <a:rPr lang="en-US" sz="1100">
                          <a:effectLst/>
                        </a:rPr>
                        <a:t>1119</a:t>
                      </a:r>
                      <a:endParaRPr lang="en-US" sz="1100">
                        <a:effectLst/>
                        <a:latin typeface="Calibri"/>
                        <a:ea typeface="Calibri"/>
                        <a:cs typeface="Times New Roman"/>
                      </a:endParaRPr>
                    </a:p>
                  </a:txBody>
                  <a:tcPr marL="55951" marR="55951" marT="0" marB="0"/>
                </a:tc>
              </a:tr>
              <a:tr h="200405">
                <a:tc>
                  <a:txBody>
                    <a:bodyPr/>
                    <a:lstStyle/>
                    <a:p>
                      <a:pPr algn="ctr">
                        <a:lnSpc>
                          <a:spcPct val="115000"/>
                        </a:lnSpc>
                        <a:spcAft>
                          <a:spcPts val="0"/>
                        </a:spcAft>
                      </a:pPr>
                      <a:r>
                        <a:rPr lang="en-US" sz="1100">
                          <a:effectLst/>
                        </a:rPr>
                        <a:t>14</a:t>
                      </a:r>
                      <a:endParaRPr lang="en-US" sz="1100">
                        <a:effectLst/>
                        <a:latin typeface="Calibri"/>
                        <a:ea typeface="Calibri"/>
                        <a:cs typeface="Times New Roman"/>
                      </a:endParaRPr>
                    </a:p>
                  </a:txBody>
                  <a:tcPr marL="55951" marR="55951" marT="0" marB="0"/>
                </a:tc>
                <a:tc>
                  <a:txBody>
                    <a:bodyPr/>
                    <a:lstStyle/>
                    <a:p>
                      <a:pPr>
                        <a:lnSpc>
                          <a:spcPct val="115000"/>
                        </a:lnSpc>
                        <a:spcAft>
                          <a:spcPts val="0"/>
                        </a:spcAft>
                      </a:pPr>
                      <a:r>
                        <a:rPr lang="en-US" sz="1100">
                          <a:effectLst/>
                        </a:rPr>
                        <a:t>PARTAI DEMOKRAT</a:t>
                      </a:r>
                      <a:endParaRPr lang="en-US" sz="1100">
                        <a:effectLst/>
                        <a:latin typeface="Calibri"/>
                        <a:ea typeface="Calibri"/>
                        <a:cs typeface="Times New Roman"/>
                      </a:endParaRPr>
                    </a:p>
                  </a:txBody>
                  <a:tcPr marL="55951" marR="55951" marT="0" marB="0"/>
                </a:tc>
                <a:tc>
                  <a:txBody>
                    <a:bodyPr/>
                    <a:lstStyle/>
                    <a:p>
                      <a:pPr algn="ctr">
                        <a:lnSpc>
                          <a:spcPct val="115000"/>
                        </a:lnSpc>
                        <a:spcAft>
                          <a:spcPts val="0"/>
                        </a:spcAft>
                      </a:pPr>
                      <a:r>
                        <a:rPr lang="en-US" sz="1100">
                          <a:effectLst/>
                        </a:rPr>
                        <a:t>2115</a:t>
                      </a:r>
                      <a:endParaRPr lang="en-US" sz="1100">
                        <a:effectLst/>
                        <a:latin typeface="Calibri"/>
                        <a:ea typeface="Calibri"/>
                        <a:cs typeface="Times New Roman"/>
                      </a:endParaRPr>
                    </a:p>
                  </a:txBody>
                  <a:tcPr marL="55951" marR="55951" marT="0" marB="0"/>
                </a:tc>
                <a:tc>
                  <a:txBody>
                    <a:bodyPr/>
                    <a:lstStyle/>
                    <a:p>
                      <a:pPr algn="ctr">
                        <a:lnSpc>
                          <a:spcPct val="115000"/>
                        </a:lnSpc>
                        <a:spcAft>
                          <a:spcPts val="0"/>
                        </a:spcAft>
                      </a:pPr>
                      <a:r>
                        <a:rPr lang="en-US" sz="1100">
                          <a:effectLst/>
                        </a:rPr>
                        <a:t>2079</a:t>
                      </a:r>
                      <a:endParaRPr lang="en-US" sz="1100">
                        <a:effectLst/>
                        <a:latin typeface="Calibri"/>
                        <a:ea typeface="Calibri"/>
                        <a:cs typeface="Times New Roman"/>
                      </a:endParaRPr>
                    </a:p>
                  </a:txBody>
                  <a:tcPr marL="55951" marR="55951" marT="0" marB="0"/>
                </a:tc>
              </a:tr>
              <a:tr h="200405">
                <a:tc>
                  <a:txBody>
                    <a:bodyPr/>
                    <a:lstStyle/>
                    <a:p>
                      <a:pPr algn="ctr">
                        <a:lnSpc>
                          <a:spcPct val="115000"/>
                        </a:lnSpc>
                        <a:spcAft>
                          <a:spcPts val="0"/>
                        </a:spcAft>
                      </a:pPr>
                      <a:r>
                        <a:rPr lang="en-US" sz="1100">
                          <a:effectLst/>
                        </a:rPr>
                        <a:t>15</a:t>
                      </a:r>
                      <a:endParaRPr lang="en-US" sz="1100">
                        <a:effectLst/>
                        <a:latin typeface="Calibri"/>
                        <a:ea typeface="Calibri"/>
                        <a:cs typeface="Times New Roman"/>
                      </a:endParaRPr>
                    </a:p>
                  </a:txBody>
                  <a:tcPr marL="55951" marR="55951" marT="0" marB="0"/>
                </a:tc>
                <a:tc>
                  <a:txBody>
                    <a:bodyPr/>
                    <a:lstStyle/>
                    <a:p>
                      <a:pPr>
                        <a:lnSpc>
                          <a:spcPct val="115000"/>
                        </a:lnSpc>
                        <a:spcAft>
                          <a:spcPts val="0"/>
                        </a:spcAft>
                      </a:pPr>
                      <a:r>
                        <a:rPr lang="en-US" sz="1100">
                          <a:effectLst/>
                        </a:rPr>
                        <a:t>PARTAI BULAN BINTANG</a:t>
                      </a:r>
                      <a:endParaRPr lang="en-US" sz="1100">
                        <a:effectLst/>
                        <a:latin typeface="Calibri"/>
                        <a:ea typeface="Calibri"/>
                        <a:cs typeface="Times New Roman"/>
                      </a:endParaRPr>
                    </a:p>
                  </a:txBody>
                  <a:tcPr marL="55951" marR="55951" marT="0" marB="0"/>
                </a:tc>
                <a:tc>
                  <a:txBody>
                    <a:bodyPr/>
                    <a:lstStyle/>
                    <a:p>
                      <a:pPr algn="ctr">
                        <a:lnSpc>
                          <a:spcPct val="115000"/>
                        </a:lnSpc>
                        <a:spcAft>
                          <a:spcPts val="0"/>
                        </a:spcAft>
                      </a:pPr>
                      <a:r>
                        <a:rPr lang="en-US" sz="1100">
                          <a:effectLst/>
                        </a:rPr>
                        <a:t>753</a:t>
                      </a:r>
                      <a:endParaRPr lang="en-US" sz="1100">
                        <a:effectLst/>
                        <a:latin typeface="Calibri"/>
                        <a:ea typeface="Calibri"/>
                        <a:cs typeface="Times New Roman"/>
                      </a:endParaRPr>
                    </a:p>
                  </a:txBody>
                  <a:tcPr marL="55951" marR="55951" marT="0" marB="0"/>
                </a:tc>
                <a:tc>
                  <a:txBody>
                    <a:bodyPr/>
                    <a:lstStyle/>
                    <a:p>
                      <a:pPr algn="ctr">
                        <a:lnSpc>
                          <a:spcPct val="115000"/>
                        </a:lnSpc>
                        <a:spcAft>
                          <a:spcPts val="0"/>
                        </a:spcAft>
                      </a:pPr>
                      <a:r>
                        <a:rPr lang="en-US" sz="1100">
                          <a:effectLst/>
                        </a:rPr>
                        <a:t>753</a:t>
                      </a:r>
                      <a:endParaRPr lang="en-US" sz="1100">
                        <a:effectLst/>
                        <a:latin typeface="Calibri"/>
                        <a:ea typeface="Calibri"/>
                        <a:cs typeface="Times New Roman"/>
                      </a:endParaRPr>
                    </a:p>
                  </a:txBody>
                  <a:tcPr marL="55951" marR="55951" marT="0" marB="0"/>
                </a:tc>
              </a:tr>
              <a:tr h="400810">
                <a:tc>
                  <a:txBody>
                    <a:bodyPr/>
                    <a:lstStyle/>
                    <a:p>
                      <a:pPr algn="ctr">
                        <a:lnSpc>
                          <a:spcPct val="115000"/>
                        </a:lnSpc>
                        <a:spcAft>
                          <a:spcPts val="0"/>
                        </a:spcAft>
                      </a:pPr>
                      <a:r>
                        <a:rPr lang="en-US" sz="1100">
                          <a:effectLst/>
                        </a:rPr>
                        <a:t>16</a:t>
                      </a:r>
                      <a:endParaRPr lang="en-US" sz="1100">
                        <a:effectLst/>
                        <a:latin typeface="Calibri"/>
                        <a:ea typeface="Calibri"/>
                        <a:cs typeface="Times New Roman"/>
                      </a:endParaRPr>
                    </a:p>
                  </a:txBody>
                  <a:tcPr marL="55951" marR="55951" marT="0" marB="0"/>
                </a:tc>
                <a:tc>
                  <a:txBody>
                    <a:bodyPr/>
                    <a:lstStyle/>
                    <a:p>
                      <a:pPr>
                        <a:lnSpc>
                          <a:spcPct val="115000"/>
                        </a:lnSpc>
                        <a:spcAft>
                          <a:spcPts val="0"/>
                        </a:spcAft>
                      </a:pPr>
                      <a:r>
                        <a:rPr lang="en-US" sz="1100">
                          <a:effectLst/>
                        </a:rPr>
                        <a:t>PARTAI KEADILAN DAN PERSATUAN INDONESIA</a:t>
                      </a:r>
                      <a:endParaRPr lang="en-US" sz="1100">
                        <a:effectLst/>
                        <a:latin typeface="Calibri"/>
                        <a:ea typeface="Calibri"/>
                        <a:cs typeface="Times New Roman"/>
                      </a:endParaRPr>
                    </a:p>
                  </a:txBody>
                  <a:tcPr marL="55951" marR="55951" marT="0" marB="0"/>
                </a:tc>
                <a:tc>
                  <a:txBody>
                    <a:bodyPr/>
                    <a:lstStyle/>
                    <a:p>
                      <a:pPr algn="ctr">
                        <a:lnSpc>
                          <a:spcPct val="115000"/>
                        </a:lnSpc>
                        <a:spcAft>
                          <a:spcPts val="0"/>
                        </a:spcAft>
                      </a:pPr>
                      <a:r>
                        <a:rPr lang="en-US" sz="1100">
                          <a:effectLst/>
                        </a:rPr>
                        <a:t>1534</a:t>
                      </a:r>
                      <a:endParaRPr lang="en-US" sz="1100">
                        <a:effectLst/>
                        <a:latin typeface="Calibri"/>
                        <a:ea typeface="Calibri"/>
                        <a:cs typeface="Times New Roman"/>
                      </a:endParaRPr>
                    </a:p>
                  </a:txBody>
                  <a:tcPr marL="55951" marR="55951" marT="0" marB="0"/>
                </a:tc>
                <a:tc>
                  <a:txBody>
                    <a:bodyPr/>
                    <a:lstStyle/>
                    <a:p>
                      <a:pPr algn="ctr">
                        <a:lnSpc>
                          <a:spcPct val="115000"/>
                        </a:lnSpc>
                        <a:spcAft>
                          <a:spcPts val="0"/>
                        </a:spcAft>
                      </a:pPr>
                      <a:r>
                        <a:rPr lang="en-US" sz="1100" dirty="0">
                          <a:effectLst/>
                        </a:rPr>
                        <a:t>1588</a:t>
                      </a:r>
                      <a:endParaRPr lang="en-US" sz="1100" dirty="0">
                        <a:effectLst/>
                        <a:latin typeface="Calibri"/>
                        <a:ea typeface="Calibri"/>
                        <a:cs typeface="Times New Roman"/>
                      </a:endParaRPr>
                    </a:p>
                  </a:txBody>
                  <a:tcPr marL="55951" marR="55951" marT="0" marB="0"/>
                </a:tc>
              </a:tr>
            </a:tbl>
          </a:graphicData>
        </a:graphic>
      </p:graphicFrame>
      <p:sp>
        <p:nvSpPr>
          <p:cNvPr id="3" name="Rounded Rectangle 2"/>
          <p:cNvSpPr/>
          <p:nvPr/>
        </p:nvSpPr>
        <p:spPr>
          <a:xfrm>
            <a:off x="456406" y="229394"/>
            <a:ext cx="102870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t>Perolehan</a:t>
            </a:r>
            <a:r>
              <a:rPr lang="en-US" b="1" dirty="0"/>
              <a:t> </a:t>
            </a:r>
            <a:r>
              <a:rPr lang="en-US" b="1" dirty="0" err="1"/>
              <a:t>Suara</a:t>
            </a:r>
            <a:r>
              <a:rPr lang="en-US" b="1" dirty="0"/>
              <a:t> </a:t>
            </a:r>
            <a:r>
              <a:rPr lang="en-US" b="1" dirty="0" err="1"/>
              <a:t>Partai</a:t>
            </a:r>
            <a:r>
              <a:rPr lang="en-US" b="1" dirty="0"/>
              <a:t> </a:t>
            </a:r>
            <a:r>
              <a:rPr lang="en-US" b="1" dirty="0" err="1"/>
              <a:t>Politik</a:t>
            </a:r>
            <a:r>
              <a:rPr lang="en-US" b="1" dirty="0"/>
              <a:t> </a:t>
            </a:r>
            <a:r>
              <a:rPr lang="en-US" b="1" dirty="0" err="1"/>
              <a:t>Sebelum</a:t>
            </a:r>
            <a:r>
              <a:rPr lang="en-US" b="1" dirty="0"/>
              <a:t> </a:t>
            </a:r>
            <a:r>
              <a:rPr lang="en-US" b="1" dirty="0" err="1"/>
              <a:t>dan</a:t>
            </a:r>
            <a:r>
              <a:rPr lang="en-US" b="1" dirty="0"/>
              <a:t> </a:t>
            </a:r>
            <a:r>
              <a:rPr lang="en-US" b="1" dirty="0" err="1"/>
              <a:t>Sesudah</a:t>
            </a:r>
            <a:r>
              <a:rPr lang="en-US" b="1" dirty="0"/>
              <a:t> </a:t>
            </a:r>
            <a:r>
              <a:rPr lang="en-US" b="1" dirty="0" err="1"/>
              <a:t>Pemungutan</a:t>
            </a:r>
            <a:r>
              <a:rPr lang="en-US" b="1" dirty="0"/>
              <a:t> </a:t>
            </a:r>
            <a:r>
              <a:rPr lang="en-US" b="1" dirty="0" err="1"/>
              <a:t>Suara</a:t>
            </a:r>
            <a:r>
              <a:rPr lang="en-US" b="1" dirty="0"/>
              <a:t> </a:t>
            </a:r>
            <a:r>
              <a:rPr lang="en-US" b="1" dirty="0" err="1"/>
              <a:t>Ulang</a:t>
            </a:r>
            <a:r>
              <a:rPr lang="en-US" b="1" dirty="0"/>
              <a:t> (PSU) </a:t>
            </a:r>
            <a:r>
              <a:rPr lang="en-US" b="1" dirty="0" err="1"/>
              <a:t>Pasca</a:t>
            </a:r>
            <a:r>
              <a:rPr lang="en-US" b="1" dirty="0"/>
              <a:t> </a:t>
            </a:r>
            <a:r>
              <a:rPr lang="en-US" b="1" dirty="0" err="1"/>
              <a:t>Putusan</a:t>
            </a:r>
            <a:r>
              <a:rPr lang="en-US" b="1" dirty="0"/>
              <a:t> MK </a:t>
            </a:r>
            <a:r>
              <a:rPr lang="en-US" b="1" dirty="0" err="1"/>
              <a:t>pada</a:t>
            </a:r>
            <a:r>
              <a:rPr lang="en-US" b="1" dirty="0"/>
              <a:t> Daerah </a:t>
            </a:r>
            <a:r>
              <a:rPr lang="en-US" b="1" dirty="0" err="1"/>
              <a:t>Pemilihan</a:t>
            </a:r>
            <a:r>
              <a:rPr lang="en-US" b="1" dirty="0"/>
              <a:t> </a:t>
            </a:r>
            <a:r>
              <a:rPr lang="en-US" b="1" dirty="0" err="1"/>
              <a:t>Sigi</a:t>
            </a:r>
            <a:r>
              <a:rPr lang="en-US" b="1" dirty="0"/>
              <a:t> 5.</a:t>
            </a:r>
            <a:endParaRPr lang="id-ID" dirty="0"/>
          </a:p>
        </p:txBody>
      </p:sp>
    </p:spTree>
    <p:extLst>
      <p:ext uri="{BB962C8B-B14F-4D97-AF65-F5344CB8AC3E}">
        <p14:creationId xmlns:p14="http://schemas.microsoft.com/office/powerpoint/2010/main" val="6598459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CBB23B69-D150-4A7F-8641-F5F102F08CE6}"/>
              </a:ext>
            </a:extLst>
          </p:cNvPr>
          <p:cNvGrpSpPr/>
          <p:nvPr/>
        </p:nvGrpSpPr>
        <p:grpSpPr>
          <a:xfrm>
            <a:off x="27720" y="1905441"/>
            <a:ext cx="8302398" cy="4085126"/>
            <a:chOff x="755577" y="2780928"/>
            <a:chExt cx="4561824" cy="2880320"/>
          </a:xfrm>
        </p:grpSpPr>
        <p:sp>
          <p:nvSpPr>
            <p:cNvPr id="4" name="Pentagon 5">
              <a:extLst>
                <a:ext uri="{FF2B5EF4-FFF2-40B4-BE49-F238E27FC236}">
                  <a16:creationId xmlns:a16="http://schemas.microsoft.com/office/drawing/2014/main" xmlns="" id="{D7F62CD3-E13B-4A6D-80B8-8E5DEFC12A3E}"/>
                </a:ext>
              </a:extLst>
            </p:cNvPr>
            <p:cNvSpPr/>
            <p:nvPr/>
          </p:nvSpPr>
          <p:spPr>
            <a:xfrm>
              <a:off x="3779912" y="2780928"/>
              <a:ext cx="1537489" cy="576064"/>
            </a:xfrm>
            <a:custGeom>
              <a:avLst/>
              <a:gdLst/>
              <a:ahLst/>
              <a:cxnLst/>
              <a:rect l="l" t="t" r="r" b="b"/>
              <a:pathLst>
                <a:path w="1728192" h="576064">
                  <a:moveTo>
                    <a:pt x="144538" y="0"/>
                  </a:moveTo>
                  <a:lnTo>
                    <a:pt x="1440160" y="0"/>
                  </a:lnTo>
                  <a:lnTo>
                    <a:pt x="1728192" y="288032"/>
                  </a:lnTo>
                  <a:lnTo>
                    <a:pt x="1440160" y="576064"/>
                  </a:lnTo>
                  <a:lnTo>
                    <a:pt x="0" y="576064"/>
                  </a:lnTo>
                  <a:lnTo>
                    <a:pt x="0" y="560466"/>
                  </a:lnTo>
                  <a:lnTo>
                    <a:pt x="144962" y="10818"/>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solidFill>
                  <a:prstClr val="white"/>
                </a:solidFill>
              </a:endParaRPr>
            </a:p>
          </p:txBody>
        </p:sp>
        <p:sp>
          <p:nvSpPr>
            <p:cNvPr id="5" name="Parallelogram 4">
              <a:extLst>
                <a:ext uri="{FF2B5EF4-FFF2-40B4-BE49-F238E27FC236}">
                  <a16:creationId xmlns:a16="http://schemas.microsoft.com/office/drawing/2014/main" xmlns="" id="{58777E87-3342-4C5D-9106-5572D65A9CAB}"/>
                </a:ext>
              </a:extLst>
            </p:cNvPr>
            <p:cNvSpPr/>
            <p:nvPr/>
          </p:nvSpPr>
          <p:spPr>
            <a:xfrm>
              <a:off x="2995522" y="3356992"/>
              <a:ext cx="1409365" cy="576064"/>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solidFill>
                  <a:prstClr val="white"/>
                </a:solidFill>
              </a:endParaRPr>
            </a:p>
          </p:txBody>
        </p:sp>
        <p:sp>
          <p:nvSpPr>
            <p:cNvPr id="6" name="Parallelogram 5">
              <a:extLst>
                <a:ext uri="{FF2B5EF4-FFF2-40B4-BE49-F238E27FC236}">
                  <a16:creationId xmlns:a16="http://schemas.microsoft.com/office/drawing/2014/main" xmlns="" id="{4C804F44-D4A6-434A-8726-D08E66128BCE}"/>
                </a:ext>
              </a:extLst>
            </p:cNvPr>
            <p:cNvSpPr/>
            <p:nvPr/>
          </p:nvSpPr>
          <p:spPr>
            <a:xfrm>
              <a:off x="2211133" y="3933056"/>
              <a:ext cx="1409365" cy="576064"/>
            </a:xfrm>
            <a:prstGeom prst="parallelogram">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solidFill>
                  <a:prstClr val="white"/>
                </a:solidFill>
              </a:endParaRPr>
            </a:p>
          </p:txBody>
        </p:sp>
        <p:sp>
          <p:nvSpPr>
            <p:cNvPr id="7" name="Parallelogram 6">
              <a:extLst>
                <a:ext uri="{FF2B5EF4-FFF2-40B4-BE49-F238E27FC236}">
                  <a16:creationId xmlns:a16="http://schemas.microsoft.com/office/drawing/2014/main" xmlns="" id="{71FCFD01-C39B-4921-B50E-ED253AA86ADA}"/>
                </a:ext>
              </a:extLst>
            </p:cNvPr>
            <p:cNvSpPr/>
            <p:nvPr/>
          </p:nvSpPr>
          <p:spPr>
            <a:xfrm>
              <a:off x="1426744" y="4509120"/>
              <a:ext cx="1409365" cy="576064"/>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solidFill>
                  <a:prstClr val="white"/>
                </a:solidFill>
              </a:endParaRPr>
            </a:p>
          </p:txBody>
        </p:sp>
        <p:sp>
          <p:nvSpPr>
            <p:cNvPr id="8" name="Parallelogram 46">
              <a:extLst>
                <a:ext uri="{FF2B5EF4-FFF2-40B4-BE49-F238E27FC236}">
                  <a16:creationId xmlns:a16="http://schemas.microsoft.com/office/drawing/2014/main" xmlns="" id="{C0D2345C-61F8-42A3-B958-83C2A8890F36}"/>
                </a:ext>
              </a:extLst>
            </p:cNvPr>
            <p:cNvSpPr/>
            <p:nvPr/>
          </p:nvSpPr>
          <p:spPr>
            <a:xfrm>
              <a:off x="755577" y="5085184"/>
              <a:ext cx="1296143" cy="576064"/>
            </a:xfrm>
            <a:custGeom>
              <a:avLst/>
              <a:gdLst/>
              <a:ahLst/>
              <a:cxnLst/>
              <a:rect l="l" t="t" r="r" b="b"/>
              <a:pathLst>
                <a:path w="1706488" h="576064">
                  <a:moveTo>
                    <a:pt x="0" y="0"/>
                  </a:moveTo>
                  <a:lnTo>
                    <a:pt x="150361" y="0"/>
                  </a:lnTo>
                  <a:lnTo>
                    <a:pt x="751804" y="0"/>
                  </a:lnTo>
                  <a:lnTo>
                    <a:pt x="1503607" y="0"/>
                  </a:lnTo>
                  <a:lnTo>
                    <a:pt x="1653968" y="0"/>
                  </a:lnTo>
                  <a:lnTo>
                    <a:pt x="1706488" y="0"/>
                  </a:lnTo>
                  <a:lnTo>
                    <a:pt x="1706488" y="576064"/>
                  </a:lnTo>
                  <a:lnTo>
                    <a:pt x="1653968" y="576064"/>
                  </a:lnTo>
                  <a:lnTo>
                    <a:pt x="1503607" y="576064"/>
                  </a:lnTo>
                  <a:lnTo>
                    <a:pt x="751804" y="576064"/>
                  </a:lnTo>
                  <a:lnTo>
                    <a:pt x="150361" y="576064"/>
                  </a:lnTo>
                  <a:lnTo>
                    <a:pt x="2299" y="576064"/>
                  </a:lnTo>
                  <a:lnTo>
                    <a:pt x="175592" y="308248"/>
                  </a:lnTo>
                  <a:lnTo>
                    <a:pt x="12306" y="14334"/>
                  </a:lnTo>
                  <a:lnTo>
                    <a:pt x="1887" y="723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solidFill>
                  <a:prstClr val="white"/>
                </a:solidFill>
              </a:endParaRPr>
            </a:p>
          </p:txBody>
        </p:sp>
      </p:grpSp>
      <p:grpSp>
        <p:nvGrpSpPr>
          <p:cNvPr id="21" name="Group 20">
            <a:extLst>
              <a:ext uri="{FF2B5EF4-FFF2-40B4-BE49-F238E27FC236}">
                <a16:creationId xmlns:a16="http://schemas.microsoft.com/office/drawing/2014/main" xmlns="" id="{F72FB391-3289-4031-A7AB-370678A7E42B}"/>
              </a:ext>
            </a:extLst>
          </p:cNvPr>
          <p:cNvGrpSpPr/>
          <p:nvPr/>
        </p:nvGrpSpPr>
        <p:grpSpPr>
          <a:xfrm>
            <a:off x="5100684" y="1918689"/>
            <a:ext cx="6255004" cy="738664"/>
            <a:chOff x="2792201" y="2489307"/>
            <a:chExt cx="2565564" cy="738493"/>
          </a:xfrm>
        </p:grpSpPr>
        <p:sp>
          <p:nvSpPr>
            <p:cNvPr id="22" name="TextBox 21">
              <a:extLst>
                <a:ext uri="{FF2B5EF4-FFF2-40B4-BE49-F238E27FC236}">
                  <a16:creationId xmlns:a16="http://schemas.microsoft.com/office/drawing/2014/main" xmlns="" id="{B9F9E035-0B77-42C1-8D89-67EED2362DC5}"/>
                </a:ext>
              </a:extLst>
            </p:cNvPr>
            <p:cNvSpPr txBox="1"/>
            <p:nvPr/>
          </p:nvSpPr>
          <p:spPr>
            <a:xfrm>
              <a:off x="4138517" y="2489307"/>
              <a:ext cx="1219248" cy="738493"/>
            </a:xfrm>
            <a:prstGeom prst="rect">
              <a:avLst/>
            </a:prstGeom>
            <a:noFill/>
          </p:spPr>
          <p:txBody>
            <a:bodyPr wrap="square" rtlCol="0">
              <a:spAutoFit/>
            </a:bodyPr>
            <a:lstStyle/>
            <a:p>
              <a:r>
                <a:rPr lang="en-US" altLang="ko-KR" sz="1400" dirty="0">
                  <a:solidFill>
                    <a:prstClr val="black">
                      <a:lumMod val="75000"/>
                      <a:lumOff val="25000"/>
                    </a:prstClr>
                  </a:solidFill>
                  <a:cs typeface="Arial" pitchFamily="34" charset="0"/>
                </a:rPr>
                <a:t>KECAMATAN MARAWOLA, KECAMATAN MARAWOLA BARAT, KECAMATAN KINOVARO</a:t>
              </a:r>
              <a:endParaRPr lang="ko-KR" altLang="en-US" sz="1400" dirty="0">
                <a:solidFill>
                  <a:prstClr val="black">
                    <a:lumMod val="75000"/>
                    <a:lumOff val="25000"/>
                  </a:prstClr>
                </a:solidFill>
                <a:cs typeface="Arial" pitchFamily="34" charset="0"/>
              </a:endParaRPr>
            </a:p>
          </p:txBody>
        </p:sp>
        <p:sp>
          <p:nvSpPr>
            <p:cNvPr id="23" name="TextBox 22">
              <a:extLst>
                <a:ext uri="{FF2B5EF4-FFF2-40B4-BE49-F238E27FC236}">
                  <a16:creationId xmlns:a16="http://schemas.microsoft.com/office/drawing/2014/main" xmlns="" id="{08E15651-7973-4DF1-AC1A-184CA48EE8D9}"/>
                </a:ext>
              </a:extLst>
            </p:cNvPr>
            <p:cNvSpPr txBox="1"/>
            <p:nvPr/>
          </p:nvSpPr>
          <p:spPr>
            <a:xfrm>
              <a:off x="2792201" y="2773833"/>
              <a:ext cx="1222873" cy="292320"/>
            </a:xfrm>
            <a:prstGeom prst="rect">
              <a:avLst/>
            </a:prstGeom>
            <a:noFill/>
          </p:spPr>
          <p:txBody>
            <a:bodyPr wrap="square" rtlCol="0">
              <a:spAutoFit/>
            </a:bodyPr>
            <a:lstStyle/>
            <a:p>
              <a:pPr algn="r"/>
              <a:r>
                <a:rPr lang="en-US" altLang="ko-KR" sz="1300" b="1" dirty="0">
                  <a:solidFill>
                    <a:prstClr val="black">
                      <a:lumMod val="75000"/>
                      <a:lumOff val="25000"/>
                    </a:prstClr>
                  </a:solidFill>
                  <a:cs typeface="Arial" pitchFamily="34" charset="0"/>
                </a:rPr>
                <a:t>DAPIL SIGI 5 (6 KURSI)</a:t>
              </a:r>
              <a:endParaRPr lang="ko-KR" altLang="en-US" sz="1300" b="1" dirty="0">
                <a:solidFill>
                  <a:prstClr val="black">
                    <a:lumMod val="75000"/>
                    <a:lumOff val="25000"/>
                  </a:prstClr>
                </a:solidFill>
                <a:cs typeface="Arial" pitchFamily="34" charset="0"/>
              </a:endParaRPr>
            </a:p>
          </p:txBody>
        </p:sp>
      </p:grpSp>
      <p:sp>
        <p:nvSpPr>
          <p:cNvPr id="26" name="Rectangle 23">
            <a:extLst>
              <a:ext uri="{FF2B5EF4-FFF2-40B4-BE49-F238E27FC236}">
                <a16:creationId xmlns:a16="http://schemas.microsoft.com/office/drawing/2014/main" xmlns="" id="{E3A4D46D-7EE2-4C25-B7E9-D1CD33DA8C6D}"/>
              </a:ext>
            </a:extLst>
          </p:cNvPr>
          <p:cNvSpPr/>
          <p:nvPr/>
        </p:nvSpPr>
        <p:spPr>
          <a:xfrm>
            <a:off x="5852327" y="4727271"/>
            <a:ext cx="485765" cy="313170"/>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830" tIns="54416" rIns="108830" bIns="54416"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prstClr val="white"/>
              </a:solidFill>
            </a:endParaRPr>
          </a:p>
        </p:txBody>
      </p:sp>
      <p:sp>
        <p:nvSpPr>
          <p:cNvPr id="27" name="Oval 31">
            <a:extLst>
              <a:ext uri="{FF2B5EF4-FFF2-40B4-BE49-F238E27FC236}">
                <a16:creationId xmlns:a16="http://schemas.microsoft.com/office/drawing/2014/main" xmlns="" id="{39573BAB-86F6-4AC0-8BD0-C9484A5E2107}"/>
              </a:ext>
            </a:extLst>
          </p:cNvPr>
          <p:cNvSpPr/>
          <p:nvPr/>
        </p:nvSpPr>
        <p:spPr>
          <a:xfrm>
            <a:off x="7195689" y="3918164"/>
            <a:ext cx="407124" cy="401800"/>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830" tIns="54416" rIns="108830" bIns="54416"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prstClr val="white"/>
              </a:solidFill>
            </a:endParaRPr>
          </a:p>
        </p:txBody>
      </p:sp>
      <p:sp>
        <p:nvSpPr>
          <p:cNvPr id="29" name="Rectangle 23">
            <a:extLst>
              <a:ext uri="{FF2B5EF4-FFF2-40B4-BE49-F238E27FC236}">
                <a16:creationId xmlns:a16="http://schemas.microsoft.com/office/drawing/2014/main" xmlns="" id="{B93372FD-B057-4CBA-948C-4A8EB18DF5DC}"/>
              </a:ext>
            </a:extLst>
          </p:cNvPr>
          <p:cNvSpPr/>
          <p:nvPr/>
        </p:nvSpPr>
        <p:spPr>
          <a:xfrm>
            <a:off x="8461360" y="3123096"/>
            <a:ext cx="404721" cy="407261"/>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830" tIns="54416" rIns="108830" bIns="54416"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prstClr val="white"/>
              </a:solidFill>
            </a:endParaRPr>
          </a:p>
        </p:txBody>
      </p:sp>
      <p:grpSp>
        <p:nvGrpSpPr>
          <p:cNvPr id="32" name="Group 31">
            <a:extLst>
              <a:ext uri="{FF2B5EF4-FFF2-40B4-BE49-F238E27FC236}">
                <a16:creationId xmlns:a16="http://schemas.microsoft.com/office/drawing/2014/main" xmlns="" id="{F72FB391-3289-4031-A7AB-370678A7E42B}"/>
              </a:ext>
            </a:extLst>
          </p:cNvPr>
          <p:cNvGrpSpPr/>
          <p:nvPr/>
        </p:nvGrpSpPr>
        <p:grpSpPr>
          <a:xfrm>
            <a:off x="2133322" y="3582233"/>
            <a:ext cx="6121787" cy="954107"/>
            <a:chOff x="2719930" y="2600894"/>
            <a:chExt cx="2510926" cy="953886"/>
          </a:xfrm>
        </p:grpSpPr>
        <p:sp>
          <p:nvSpPr>
            <p:cNvPr id="33" name="TextBox 32">
              <a:extLst>
                <a:ext uri="{FF2B5EF4-FFF2-40B4-BE49-F238E27FC236}">
                  <a16:creationId xmlns:a16="http://schemas.microsoft.com/office/drawing/2014/main" xmlns="" id="{B9F9E035-0B77-42C1-8D89-67EED2362DC5}"/>
                </a:ext>
              </a:extLst>
            </p:cNvPr>
            <p:cNvSpPr txBox="1"/>
            <p:nvPr/>
          </p:nvSpPr>
          <p:spPr>
            <a:xfrm>
              <a:off x="4011608" y="2600894"/>
              <a:ext cx="1219248" cy="953886"/>
            </a:xfrm>
            <a:prstGeom prst="rect">
              <a:avLst/>
            </a:prstGeom>
            <a:noFill/>
          </p:spPr>
          <p:txBody>
            <a:bodyPr wrap="square" rtlCol="0">
              <a:spAutoFit/>
            </a:bodyPr>
            <a:lstStyle/>
            <a:p>
              <a:r>
                <a:rPr lang="en-US" altLang="ko-KR" sz="1400" dirty="0">
                  <a:solidFill>
                    <a:srgbClr val="FF0000"/>
                  </a:solidFill>
                  <a:cs typeface="Arial" pitchFamily="34" charset="0"/>
                </a:rPr>
                <a:t>KECAMATAN KULAWI, KECAMATAN KULAWI SELATAN, KECAMATAN LINDU DAN KECAMATAN PIPIKORO</a:t>
              </a:r>
              <a:endParaRPr lang="ko-KR" altLang="en-US" sz="1400" dirty="0">
                <a:solidFill>
                  <a:srgbClr val="FF0000"/>
                </a:solidFill>
                <a:cs typeface="Arial" pitchFamily="34" charset="0"/>
              </a:endParaRPr>
            </a:p>
          </p:txBody>
        </p:sp>
        <p:sp>
          <p:nvSpPr>
            <p:cNvPr id="34" name="TextBox 33">
              <a:extLst>
                <a:ext uri="{FF2B5EF4-FFF2-40B4-BE49-F238E27FC236}">
                  <a16:creationId xmlns:a16="http://schemas.microsoft.com/office/drawing/2014/main" xmlns="" id="{08E15651-7973-4DF1-AC1A-184CA48EE8D9}"/>
                </a:ext>
              </a:extLst>
            </p:cNvPr>
            <p:cNvSpPr txBox="1"/>
            <p:nvPr/>
          </p:nvSpPr>
          <p:spPr>
            <a:xfrm>
              <a:off x="2719930" y="2773833"/>
              <a:ext cx="1222873" cy="292320"/>
            </a:xfrm>
            <a:prstGeom prst="rect">
              <a:avLst/>
            </a:prstGeom>
            <a:noFill/>
          </p:spPr>
          <p:txBody>
            <a:bodyPr wrap="square" rtlCol="0">
              <a:spAutoFit/>
            </a:bodyPr>
            <a:lstStyle/>
            <a:p>
              <a:pPr algn="r"/>
              <a:r>
                <a:rPr lang="en-US" altLang="ko-KR" sz="1300" b="1" dirty="0">
                  <a:solidFill>
                    <a:schemeClr val="bg1"/>
                  </a:solidFill>
                  <a:cs typeface="Arial" pitchFamily="34" charset="0"/>
                </a:rPr>
                <a:t>DAPIL SIGI 3 (5 KURSI)</a:t>
              </a:r>
              <a:endParaRPr lang="ko-KR" altLang="en-US" sz="1300" b="1" dirty="0">
                <a:solidFill>
                  <a:schemeClr val="bg1"/>
                </a:solidFill>
                <a:cs typeface="Arial" pitchFamily="34" charset="0"/>
              </a:endParaRPr>
            </a:p>
          </p:txBody>
        </p:sp>
      </p:grpSp>
      <p:grpSp>
        <p:nvGrpSpPr>
          <p:cNvPr id="35" name="Group 34">
            <a:extLst>
              <a:ext uri="{FF2B5EF4-FFF2-40B4-BE49-F238E27FC236}">
                <a16:creationId xmlns:a16="http://schemas.microsoft.com/office/drawing/2014/main" xmlns="" id="{F72FB391-3289-4031-A7AB-370678A7E42B}"/>
              </a:ext>
            </a:extLst>
          </p:cNvPr>
          <p:cNvGrpSpPr/>
          <p:nvPr/>
        </p:nvGrpSpPr>
        <p:grpSpPr>
          <a:xfrm>
            <a:off x="3532709" y="2820057"/>
            <a:ext cx="6016449" cy="738664"/>
            <a:chOff x="2802420" y="2608877"/>
            <a:chExt cx="2467719" cy="738493"/>
          </a:xfrm>
        </p:grpSpPr>
        <p:sp>
          <p:nvSpPr>
            <p:cNvPr id="36" name="TextBox 35">
              <a:extLst>
                <a:ext uri="{FF2B5EF4-FFF2-40B4-BE49-F238E27FC236}">
                  <a16:creationId xmlns:a16="http://schemas.microsoft.com/office/drawing/2014/main" xmlns="" id="{B9F9E035-0B77-42C1-8D89-67EED2362DC5}"/>
                </a:ext>
              </a:extLst>
            </p:cNvPr>
            <p:cNvSpPr txBox="1"/>
            <p:nvPr/>
          </p:nvSpPr>
          <p:spPr>
            <a:xfrm>
              <a:off x="4050891" y="2608877"/>
              <a:ext cx="1219248" cy="738493"/>
            </a:xfrm>
            <a:prstGeom prst="rect">
              <a:avLst/>
            </a:prstGeom>
            <a:noFill/>
          </p:spPr>
          <p:txBody>
            <a:bodyPr wrap="square" rtlCol="0">
              <a:spAutoFit/>
            </a:bodyPr>
            <a:lstStyle/>
            <a:p>
              <a:r>
                <a:rPr lang="en-US" altLang="ko-KR" sz="1400" dirty="0">
                  <a:solidFill>
                    <a:prstClr val="black">
                      <a:lumMod val="75000"/>
                      <a:lumOff val="25000"/>
                    </a:prstClr>
                  </a:solidFill>
                  <a:cs typeface="Arial" pitchFamily="34" charset="0"/>
                </a:rPr>
                <a:t>KECAMATAN DOLO, KECAMATAN DOLO SELATAN DAN KECAMATAN DOLO BARAT</a:t>
              </a:r>
              <a:endParaRPr lang="ko-KR" altLang="en-US" sz="1400" dirty="0">
                <a:solidFill>
                  <a:prstClr val="black">
                    <a:lumMod val="75000"/>
                    <a:lumOff val="25000"/>
                  </a:prstClr>
                </a:solidFill>
                <a:cs typeface="Arial" pitchFamily="34" charset="0"/>
              </a:endParaRPr>
            </a:p>
          </p:txBody>
        </p:sp>
        <p:sp>
          <p:nvSpPr>
            <p:cNvPr id="37" name="TextBox 36">
              <a:extLst>
                <a:ext uri="{FF2B5EF4-FFF2-40B4-BE49-F238E27FC236}">
                  <a16:creationId xmlns:a16="http://schemas.microsoft.com/office/drawing/2014/main" xmlns="" id="{08E15651-7973-4DF1-AC1A-184CA48EE8D9}"/>
                </a:ext>
              </a:extLst>
            </p:cNvPr>
            <p:cNvSpPr txBox="1"/>
            <p:nvPr/>
          </p:nvSpPr>
          <p:spPr>
            <a:xfrm>
              <a:off x="2802420" y="2773833"/>
              <a:ext cx="1222873" cy="292320"/>
            </a:xfrm>
            <a:prstGeom prst="rect">
              <a:avLst/>
            </a:prstGeom>
            <a:noFill/>
          </p:spPr>
          <p:txBody>
            <a:bodyPr wrap="square" rtlCol="0">
              <a:spAutoFit/>
            </a:bodyPr>
            <a:lstStyle/>
            <a:p>
              <a:pPr algn="r"/>
              <a:r>
                <a:rPr lang="en-US" altLang="ko-KR" sz="1300" b="1" dirty="0">
                  <a:solidFill>
                    <a:prstClr val="black">
                      <a:lumMod val="75000"/>
                      <a:lumOff val="25000"/>
                    </a:prstClr>
                  </a:solidFill>
                  <a:cs typeface="Arial" pitchFamily="34" charset="0"/>
                </a:rPr>
                <a:t>DAPIL SIGI 4 (7 KURSI)</a:t>
              </a:r>
              <a:endParaRPr lang="ko-KR" altLang="en-US" sz="1300" b="1" dirty="0">
                <a:solidFill>
                  <a:prstClr val="black">
                    <a:lumMod val="75000"/>
                    <a:lumOff val="25000"/>
                  </a:prstClr>
                </a:solidFill>
                <a:cs typeface="Arial" pitchFamily="34" charset="0"/>
              </a:endParaRPr>
            </a:p>
          </p:txBody>
        </p:sp>
      </p:grpSp>
      <p:grpSp>
        <p:nvGrpSpPr>
          <p:cNvPr id="38" name="Group 37">
            <a:extLst>
              <a:ext uri="{FF2B5EF4-FFF2-40B4-BE49-F238E27FC236}">
                <a16:creationId xmlns:a16="http://schemas.microsoft.com/office/drawing/2014/main" xmlns="" id="{F72FB391-3289-4031-A7AB-370678A7E42B}"/>
              </a:ext>
            </a:extLst>
          </p:cNvPr>
          <p:cNvGrpSpPr/>
          <p:nvPr/>
        </p:nvGrpSpPr>
        <p:grpSpPr>
          <a:xfrm>
            <a:off x="-137008" y="5343763"/>
            <a:ext cx="5641335" cy="738664"/>
            <a:chOff x="2859345" y="2597163"/>
            <a:chExt cx="2313862" cy="738493"/>
          </a:xfrm>
        </p:grpSpPr>
        <p:sp>
          <p:nvSpPr>
            <p:cNvPr id="39" name="TextBox 38">
              <a:extLst>
                <a:ext uri="{FF2B5EF4-FFF2-40B4-BE49-F238E27FC236}">
                  <a16:creationId xmlns:a16="http://schemas.microsoft.com/office/drawing/2014/main" xmlns="" id="{B9F9E035-0B77-42C1-8D89-67EED2362DC5}"/>
                </a:ext>
              </a:extLst>
            </p:cNvPr>
            <p:cNvSpPr txBox="1"/>
            <p:nvPr/>
          </p:nvSpPr>
          <p:spPr>
            <a:xfrm>
              <a:off x="3953959" y="2597163"/>
              <a:ext cx="1219248" cy="738493"/>
            </a:xfrm>
            <a:prstGeom prst="rect">
              <a:avLst/>
            </a:prstGeom>
            <a:noFill/>
          </p:spPr>
          <p:txBody>
            <a:bodyPr wrap="square" rtlCol="0">
              <a:spAutoFit/>
            </a:bodyPr>
            <a:lstStyle/>
            <a:p>
              <a:r>
                <a:rPr lang="en-US" altLang="ko-KR" sz="1400" dirty="0">
                  <a:solidFill>
                    <a:srgbClr val="0070C0"/>
                  </a:solidFill>
                  <a:cs typeface="Arial" pitchFamily="34" charset="0"/>
                </a:rPr>
                <a:t>KECAMATAN SIGI BIROMARU, KECAMATAN GUMBASA DAN KECAMATAN TANAMBULAVA</a:t>
              </a:r>
              <a:endParaRPr lang="ko-KR" altLang="en-US" sz="1400" dirty="0">
                <a:solidFill>
                  <a:srgbClr val="0070C0"/>
                </a:solidFill>
                <a:cs typeface="Arial" pitchFamily="34" charset="0"/>
              </a:endParaRPr>
            </a:p>
          </p:txBody>
        </p:sp>
        <p:sp>
          <p:nvSpPr>
            <p:cNvPr id="40" name="TextBox 39">
              <a:extLst>
                <a:ext uri="{FF2B5EF4-FFF2-40B4-BE49-F238E27FC236}">
                  <a16:creationId xmlns:a16="http://schemas.microsoft.com/office/drawing/2014/main" xmlns="" id="{08E15651-7973-4DF1-AC1A-184CA48EE8D9}"/>
                </a:ext>
              </a:extLst>
            </p:cNvPr>
            <p:cNvSpPr txBox="1"/>
            <p:nvPr/>
          </p:nvSpPr>
          <p:spPr>
            <a:xfrm>
              <a:off x="2859345" y="2773831"/>
              <a:ext cx="1222873" cy="292320"/>
            </a:xfrm>
            <a:prstGeom prst="rect">
              <a:avLst/>
            </a:prstGeom>
            <a:noFill/>
          </p:spPr>
          <p:txBody>
            <a:bodyPr wrap="square" rtlCol="0">
              <a:spAutoFit/>
            </a:bodyPr>
            <a:lstStyle/>
            <a:p>
              <a:pPr algn="ctr"/>
              <a:r>
                <a:rPr lang="en-US" altLang="ko-KR" sz="1300" b="1" dirty="0">
                  <a:solidFill>
                    <a:prstClr val="black">
                      <a:lumMod val="75000"/>
                      <a:lumOff val="25000"/>
                    </a:prstClr>
                  </a:solidFill>
                  <a:cs typeface="Arial" pitchFamily="34" charset="0"/>
                </a:rPr>
                <a:t>DAPIL SIGI 1 (8 KURSI)</a:t>
              </a:r>
              <a:endParaRPr lang="ko-KR" altLang="en-US" sz="1300" b="1" dirty="0">
                <a:solidFill>
                  <a:prstClr val="black">
                    <a:lumMod val="75000"/>
                    <a:lumOff val="25000"/>
                  </a:prstClr>
                </a:solidFill>
                <a:cs typeface="Arial" pitchFamily="34" charset="0"/>
              </a:endParaRPr>
            </a:p>
          </p:txBody>
        </p:sp>
      </p:grpSp>
      <p:grpSp>
        <p:nvGrpSpPr>
          <p:cNvPr id="41" name="Group 40">
            <a:extLst>
              <a:ext uri="{FF2B5EF4-FFF2-40B4-BE49-F238E27FC236}">
                <a16:creationId xmlns:a16="http://schemas.microsoft.com/office/drawing/2014/main" xmlns="" id="{F72FB391-3289-4031-A7AB-370678A7E42B}"/>
              </a:ext>
            </a:extLst>
          </p:cNvPr>
          <p:cNvGrpSpPr/>
          <p:nvPr/>
        </p:nvGrpSpPr>
        <p:grpSpPr>
          <a:xfrm>
            <a:off x="661022" y="4510598"/>
            <a:ext cx="6051989" cy="523220"/>
            <a:chOff x="2765846" y="2623683"/>
            <a:chExt cx="2482297" cy="523099"/>
          </a:xfrm>
        </p:grpSpPr>
        <p:sp>
          <p:nvSpPr>
            <p:cNvPr id="42" name="TextBox 41">
              <a:extLst>
                <a:ext uri="{FF2B5EF4-FFF2-40B4-BE49-F238E27FC236}">
                  <a16:creationId xmlns:a16="http://schemas.microsoft.com/office/drawing/2014/main" xmlns="" id="{B9F9E035-0B77-42C1-8D89-67EED2362DC5}"/>
                </a:ext>
              </a:extLst>
            </p:cNvPr>
            <p:cNvSpPr txBox="1"/>
            <p:nvPr/>
          </p:nvSpPr>
          <p:spPr>
            <a:xfrm>
              <a:off x="4028895" y="2623683"/>
              <a:ext cx="1219248" cy="523099"/>
            </a:xfrm>
            <a:prstGeom prst="rect">
              <a:avLst/>
            </a:prstGeom>
            <a:noFill/>
          </p:spPr>
          <p:txBody>
            <a:bodyPr wrap="square" rtlCol="0">
              <a:spAutoFit/>
            </a:bodyPr>
            <a:lstStyle/>
            <a:p>
              <a:r>
                <a:rPr lang="en-US" altLang="ko-KR" sz="1400" dirty="0">
                  <a:solidFill>
                    <a:schemeClr val="accent2"/>
                  </a:solidFill>
                  <a:cs typeface="Arial" pitchFamily="34" charset="0"/>
                </a:rPr>
                <a:t>KECAMATAN PALOLO, </a:t>
              </a:r>
            </a:p>
            <a:p>
              <a:r>
                <a:rPr lang="en-US" altLang="ko-KR" sz="1400" dirty="0">
                  <a:solidFill>
                    <a:schemeClr val="accent2"/>
                  </a:solidFill>
                  <a:cs typeface="Arial" pitchFamily="34" charset="0"/>
                </a:rPr>
                <a:t>DAN KECAMATAN NOKILALAKI</a:t>
              </a:r>
              <a:endParaRPr lang="ko-KR" altLang="en-US" sz="1400" dirty="0">
                <a:solidFill>
                  <a:schemeClr val="accent2"/>
                </a:solidFill>
                <a:cs typeface="Arial" pitchFamily="34" charset="0"/>
              </a:endParaRPr>
            </a:p>
          </p:txBody>
        </p:sp>
        <p:sp>
          <p:nvSpPr>
            <p:cNvPr id="43" name="TextBox 42">
              <a:extLst>
                <a:ext uri="{FF2B5EF4-FFF2-40B4-BE49-F238E27FC236}">
                  <a16:creationId xmlns:a16="http://schemas.microsoft.com/office/drawing/2014/main" xmlns="" id="{08E15651-7973-4DF1-AC1A-184CA48EE8D9}"/>
                </a:ext>
              </a:extLst>
            </p:cNvPr>
            <p:cNvSpPr txBox="1"/>
            <p:nvPr/>
          </p:nvSpPr>
          <p:spPr>
            <a:xfrm>
              <a:off x="2765846" y="2773833"/>
              <a:ext cx="1222873" cy="292320"/>
            </a:xfrm>
            <a:prstGeom prst="rect">
              <a:avLst/>
            </a:prstGeom>
            <a:noFill/>
          </p:spPr>
          <p:txBody>
            <a:bodyPr wrap="square" rtlCol="0">
              <a:spAutoFit/>
            </a:bodyPr>
            <a:lstStyle/>
            <a:p>
              <a:pPr algn="r"/>
              <a:r>
                <a:rPr lang="en-US" altLang="ko-KR" sz="1300" b="1" dirty="0">
                  <a:solidFill>
                    <a:prstClr val="black">
                      <a:lumMod val="75000"/>
                      <a:lumOff val="25000"/>
                    </a:prstClr>
                  </a:solidFill>
                  <a:cs typeface="Arial" pitchFamily="34" charset="0"/>
                </a:rPr>
                <a:t>DAPIL SIGI 2 (4 KURSI)</a:t>
              </a:r>
              <a:endParaRPr lang="ko-KR" altLang="en-US" sz="1300" b="1" dirty="0">
                <a:solidFill>
                  <a:prstClr val="black">
                    <a:lumMod val="75000"/>
                    <a:lumOff val="25000"/>
                  </a:prstClr>
                </a:solidFill>
                <a:cs typeface="Arial" pitchFamily="34" charset="0"/>
              </a:endParaRPr>
            </a:p>
          </p:txBody>
        </p:sp>
      </p:grpSp>
      <p:pic>
        <p:nvPicPr>
          <p:cNvPr id="44" name="Picture 43" descr="C:\Users\HP\Downloads\MASKOT-1.png"/>
          <p:cNvPicPr/>
          <p:nvPr/>
        </p:nvPicPr>
        <p:blipFill>
          <a:blip r:embed="rId2">
            <a:extLst>
              <a:ext uri="{28A0092B-C50C-407E-A947-70E740481C1C}">
                <a14:useLocalDpi xmlns:a14="http://schemas.microsoft.com/office/drawing/2010/main" val="0"/>
              </a:ext>
            </a:extLst>
          </a:blip>
          <a:srcRect/>
          <a:stretch>
            <a:fillRect/>
          </a:stretch>
        </p:blipFill>
        <p:spPr bwMode="auto">
          <a:xfrm>
            <a:off x="7836941" y="3918161"/>
            <a:ext cx="3248188" cy="2690562"/>
          </a:xfrm>
          <a:prstGeom prst="rect">
            <a:avLst/>
          </a:prstGeom>
          <a:noFill/>
          <a:ln>
            <a:noFill/>
          </a:ln>
        </p:spPr>
      </p:pic>
      <p:grpSp>
        <p:nvGrpSpPr>
          <p:cNvPr id="45" name="Group 44">
            <a:extLst>
              <a:ext uri="{FF2B5EF4-FFF2-40B4-BE49-F238E27FC236}">
                <a16:creationId xmlns:a16="http://schemas.microsoft.com/office/drawing/2014/main" xmlns="" id="{879EC67A-EF9C-47F2-9137-D56685083829}"/>
              </a:ext>
            </a:extLst>
          </p:cNvPr>
          <p:cNvGrpSpPr/>
          <p:nvPr/>
        </p:nvGrpSpPr>
        <p:grpSpPr>
          <a:xfrm>
            <a:off x="121675" y="1065599"/>
            <a:ext cx="2879041" cy="2792033"/>
            <a:chOff x="1965144" y="2029937"/>
            <a:chExt cx="2736305" cy="2736304"/>
          </a:xfrm>
        </p:grpSpPr>
        <p:sp>
          <p:nvSpPr>
            <p:cNvPr id="48" name="Pie 5">
              <a:extLst>
                <a:ext uri="{FF2B5EF4-FFF2-40B4-BE49-F238E27FC236}">
                  <a16:creationId xmlns:a16="http://schemas.microsoft.com/office/drawing/2014/main" xmlns="" id="{6F7A66C6-F5FB-45D6-A9DF-B31C7A337064}"/>
                </a:ext>
              </a:extLst>
            </p:cNvPr>
            <p:cNvSpPr/>
            <p:nvPr/>
          </p:nvSpPr>
          <p:spPr>
            <a:xfrm rot="10800000">
              <a:off x="1965145" y="2029937"/>
              <a:ext cx="2736304" cy="2736304"/>
            </a:xfrm>
            <a:prstGeom prst="pie">
              <a:avLst>
                <a:gd name="adj1" fmla="val 10805857"/>
                <a:gd name="adj2" fmla="val 1509932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prstClr val="black">
                    <a:lumMod val="75000"/>
                    <a:lumOff val="25000"/>
                  </a:prstClr>
                </a:solidFill>
              </a:endParaRPr>
            </a:p>
          </p:txBody>
        </p:sp>
        <p:sp>
          <p:nvSpPr>
            <p:cNvPr id="49" name="Pie 48">
              <a:extLst>
                <a:ext uri="{FF2B5EF4-FFF2-40B4-BE49-F238E27FC236}">
                  <a16:creationId xmlns:a16="http://schemas.microsoft.com/office/drawing/2014/main" xmlns="" id="{8DDC79BE-8B17-466A-8DEB-AA61B5C8B297}"/>
                </a:ext>
              </a:extLst>
            </p:cNvPr>
            <p:cNvSpPr/>
            <p:nvPr/>
          </p:nvSpPr>
          <p:spPr>
            <a:xfrm>
              <a:off x="1965144" y="2029937"/>
              <a:ext cx="2736304" cy="2736304"/>
            </a:xfrm>
            <a:prstGeom prst="pie">
              <a:avLst>
                <a:gd name="adj1" fmla="val 10783185"/>
                <a:gd name="adj2" fmla="val 177673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prstClr val="black">
                    <a:lumMod val="75000"/>
                    <a:lumOff val="25000"/>
                  </a:prstClr>
                </a:solidFill>
              </a:endParaRPr>
            </a:p>
          </p:txBody>
        </p:sp>
        <p:sp>
          <p:nvSpPr>
            <p:cNvPr id="50" name="Oval 49">
              <a:extLst>
                <a:ext uri="{FF2B5EF4-FFF2-40B4-BE49-F238E27FC236}">
                  <a16:creationId xmlns:a16="http://schemas.microsoft.com/office/drawing/2014/main" xmlns="" id="{B37912CF-FD23-4AEB-AA2B-0A1341FBA5BD}"/>
                </a:ext>
              </a:extLst>
            </p:cNvPr>
            <p:cNvSpPr/>
            <p:nvPr/>
          </p:nvSpPr>
          <p:spPr>
            <a:xfrm>
              <a:off x="2397192" y="2452878"/>
              <a:ext cx="1872208" cy="1872208"/>
            </a:xfrm>
            <a:prstGeom prst="ellipse">
              <a:avLst/>
            </a:prstGeom>
            <a:solidFill>
              <a:schemeClr val="accent6"/>
            </a:solidFill>
            <a:ln w="136525">
              <a:solidFill>
                <a:schemeClr val="bg1"/>
              </a:solidFill>
            </a:ln>
            <a:effectLst>
              <a:outerShdw blurRad="635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prstClr val="black">
                    <a:lumMod val="75000"/>
                    <a:lumOff val="25000"/>
                  </a:prstClr>
                </a:solidFill>
              </a:endParaRPr>
            </a:p>
          </p:txBody>
        </p:sp>
        <p:sp>
          <p:nvSpPr>
            <p:cNvPr id="51" name="TextBox 50">
              <a:extLst>
                <a:ext uri="{FF2B5EF4-FFF2-40B4-BE49-F238E27FC236}">
                  <a16:creationId xmlns:a16="http://schemas.microsoft.com/office/drawing/2014/main" xmlns="" id="{14A10397-2E2D-4073-A833-8F771CB27173}"/>
                </a:ext>
              </a:extLst>
            </p:cNvPr>
            <p:cNvSpPr txBox="1"/>
            <p:nvPr/>
          </p:nvSpPr>
          <p:spPr>
            <a:xfrm>
              <a:off x="2549989" y="3019184"/>
              <a:ext cx="1407184" cy="965227"/>
            </a:xfrm>
            <a:prstGeom prst="rect">
              <a:avLst/>
            </a:prstGeom>
            <a:noFill/>
          </p:spPr>
          <p:txBody>
            <a:bodyPr wrap="square" rtlCol="0">
              <a:spAutoFit/>
            </a:bodyPr>
            <a:lstStyle/>
            <a:p>
              <a:pPr algn="ctr"/>
              <a:r>
                <a:rPr lang="en-US" altLang="ko-KR" sz="2900" b="1" dirty="0">
                  <a:solidFill>
                    <a:prstClr val="white"/>
                  </a:solidFill>
                </a:rPr>
                <a:t>30 </a:t>
              </a:r>
            </a:p>
            <a:p>
              <a:pPr algn="ctr"/>
              <a:r>
                <a:rPr lang="en-US" altLang="ko-KR" sz="2900" b="1" dirty="0" err="1">
                  <a:solidFill>
                    <a:prstClr val="white"/>
                  </a:solidFill>
                </a:rPr>
                <a:t>kursi</a:t>
              </a:r>
              <a:endParaRPr lang="ko-KR" altLang="en-US" sz="2900" b="1" dirty="0">
                <a:solidFill>
                  <a:prstClr val="white"/>
                </a:solidFill>
              </a:endParaRPr>
            </a:p>
          </p:txBody>
        </p:sp>
      </p:grpSp>
      <p:cxnSp>
        <p:nvCxnSpPr>
          <p:cNvPr id="52" name="직선 연결선 5">
            <a:extLst>
              <a:ext uri="{FF2B5EF4-FFF2-40B4-BE49-F238E27FC236}">
                <a16:creationId xmlns:a16="http://schemas.microsoft.com/office/drawing/2014/main" xmlns="" id="{E290EFF4-06D2-4BAB-9DC3-A4A52FE1D927}"/>
              </a:ext>
            </a:extLst>
          </p:cNvPr>
          <p:cNvCxnSpPr>
            <a:cxnSpLocks/>
          </p:cNvCxnSpPr>
          <p:nvPr/>
        </p:nvCxnSpPr>
        <p:spPr>
          <a:xfrm flipV="1">
            <a:off x="2383529" y="1497149"/>
            <a:ext cx="7743895" cy="41446"/>
          </a:xfrm>
          <a:prstGeom prst="line">
            <a:avLst/>
          </a:prstGeom>
          <a:noFill/>
          <a:ln w="1905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35564407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18205696"/>
              </p:ext>
            </p:extLst>
          </p:nvPr>
        </p:nvGraphicFramePr>
        <p:xfrm>
          <a:off x="1675606" y="1067594"/>
          <a:ext cx="6934200" cy="5259020"/>
        </p:xfrm>
        <a:graphic>
          <a:graphicData uri="http://schemas.openxmlformats.org/drawingml/2006/table">
            <a:tbl>
              <a:tblPr firstRow="1" firstCol="1" bandRow="1">
                <a:tableStyleId>{5C22544A-7EE6-4342-B048-85BDC9FD1C3A}</a:tableStyleId>
              </a:tblPr>
              <a:tblGrid>
                <a:gridCol w="381000"/>
                <a:gridCol w="3962400"/>
                <a:gridCol w="1089729"/>
                <a:gridCol w="1501071"/>
              </a:tblGrid>
              <a:tr h="478094">
                <a:tc rowSpan="2">
                  <a:txBody>
                    <a:bodyPr/>
                    <a:lstStyle/>
                    <a:p>
                      <a:pPr algn="ctr">
                        <a:lnSpc>
                          <a:spcPct val="115000"/>
                        </a:lnSpc>
                        <a:spcAft>
                          <a:spcPts val="0"/>
                        </a:spcAft>
                      </a:pPr>
                      <a:r>
                        <a:rPr lang="en-US" sz="1100" dirty="0">
                          <a:effectLst/>
                        </a:rPr>
                        <a:t>NO </a:t>
                      </a:r>
                      <a:endParaRPr lang="en-US" sz="1100" dirty="0">
                        <a:effectLst/>
                        <a:latin typeface="Calibri"/>
                        <a:ea typeface="Calibri"/>
                        <a:cs typeface="Times New Roman"/>
                      </a:endParaRPr>
                    </a:p>
                  </a:txBody>
                  <a:tcPr marL="68667" marR="68667" marT="0" marB="0" anchor="ctr"/>
                </a:tc>
                <a:tc rowSpan="2">
                  <a:txBody>
                    <a:bodyPr/>
                    <a:lstStyle/>
                    <a:p>
                      <a:pPr algn="ctr">
                        <a:lnSpc>
                          <a:spcPct val="115000"/>
                        </a:lnSpc>
                        <a:spcAft>
                          <a:spcPts val="0"/>
                        </a:spcAft>
                      </a:pPr>
                      <a:r>
                        <a:rPr lang="en-US" sz="1100">
                          <a:effectLst/>
                        </a:rPr>
                        <a:t>PARTAI POLITIK</a:t>
                      </a:r>
                      <a:endParaRPr lang="en-US" sz="1100">
                        <a:effectLst/>
                        <a:latin typeface="Calibri"/>
                        <a:ea typeface="Calibri"/>
                        <a:cs typeface="Times New Roman"/>
                      </a:endParaRPr>
                    </a:p>
                  </a:txBody>
                  <a:tcPr marL="68667" marR="68667" marT="0" marB="0" anchor="ctr"/>
                </a:tc>
                <a:tc gridSpan="2">
                  <a:txBody>
                    <a:bodyPr/>
                    <a:lstStyle/>
                    <a:p>
                      <a:pPr algn="ctr">
                        <a:lnSpc>
                          <a:spcPct val="115000"/>
                        </a:lnSpc>
                        <a:spcAft>
                          <a:spcPts val="0"/>
                        </a:spcAft>
                      </a:pPr>
                      <a:r>
                        <a:rPr lang="en-US" sz="1100" dirty="0">
                          <a:effectLst/>
                        </a:rPr>
                        <a:t>SUARA PARTAI POLITIK DAN CALON</a:t>
                      </a:r>
                      <a:endParaRPr lang="en-US" sz="1100" dirty="0">
                        <a:effectLst/>
                        <a:latin typeface="Calibri"/>
                        <a:ea typeface="Calibri"/>
                        <a:cs typeface="Times New Roman"/>
                      </a:endParaRPr>
                    </a:p>
                  </a:txBody>
                  <a:tcPr marL="68667" marR="68667" marT="0" marB="0" anchor="ctr"/>
                </a:tc>
                <a:tc hMerge="1">
                  <a:txBody>
                    <a:bodyPr/>
                    <a:lstStyle/>
                    <a:p>
                      <a:endParaRPr lang="en-US"/>
                    </a:p>
                  </a:txBody>
                  <a:tcPr/>
                </a:tc>
              </a:tr>
              <a:tr h="239046">
                <a:tc vMerge="1">
                  <a:txBody>
                    <a:bodyPr/>
                    <a:lstStyle/>
                    <a:p>
                      <a:endParaRPr lang="en-US"/>
                    </a:p>
                  </a:txBody>
                  <a:tcPr/>
                </a:tc>
                <a:tc vMerge="1">
                  <a:txBody>
                    <a:bodyPr/>
                    <a:lstStyle/>
                    <a:p>
                      <a:endParaRPr lang="en-US"/>
                    </a:p>
                  </a:txBody>
                  <a:tcPr/>
                </a:tc>
                <a:tc>
                  <a:txBody>
                    <a:bodyPr/>
                    <a:lstStyle/>
                    <a:p>
                      <a:pPr algn="ctr">
                        <a:lnSpc>
                          <a:spcPct val="115000"/>
                        </a:lnSpc>
                        <a:spcAft>
                          <a:spcPts val="0"/>
                        </a:spcAft>
                      </a:pPr>
                      <a:r>
                        <a:rPr lang="en-US" sz="1100">
                          <a:effectLst/>
                        </a:rPr>
                        <a:t>SEBELUM</a:t>
                      </a:r>
                      <a:endParaRPr lang="en-US" sz="1100">
                        <a:effectLst/>
                        <a:latin typeface="Calibri"/>
                        <a:ea typeface="Calibri"/>
                        <a:cs typeface="Times New Roman"/>
                      </a:endParaRPr>
                    </a:p>
                  </a:txBody>
                  <a:tcPr marL="68667" marR="68667" marT="0" marB="0" anchor="ctr"/>
                </a:tc>
                <a:tc>
                  <a:txBody>
                    <a:bodyPr/>
                    <a:lstStyle/>
                    <a:p>
                      <a:pPr algn="ctr">
                        <a:lnSpc>
                          <a:spcPct val="115000"/>
                        </a:lnSpc>
                        <a:spcAft>
                          <a:spcPts val="0"/>
                        </a:spcAft>
                      </a:pPr>
                      <a:r>
                        <a:rPr lang="en-US" sz="1100" dirty="0">
                          <a:effectLst/>
                        </a:rPr>
                        <a:t>SESUDAH</a:t>
                      </a:r>
                      <a:endParaRPr lang="en-US" sz="1100" dirty="0">
                        <a:effectLst/>
                        <a:latin typeface="Calibri"/>
                        <a:ea typeface="Calibri"/>
                        <a:cs typeface="Times New Roman"/>
                      </a:endParaRPr>
                    </a:p>
                  </a:txBody>
                  <a:tcPr marL="68667" marR="68667" marT="0" marB="0"/>
                </a:tc>
              </a:tr>
              <a:tr h="239046">
                <a:tc>
                  <a:txBody>
                    <a:bodyPr/>
                    <a:lstStyle/>
                    <a:p>
                      <a:pPr algn="ctr">
                        <a:lnSpc>
                          <a:spcPct val="115000"/>
                        </a:lnSpc>
                        <a:spcAft>
                          <a:spcPts val="0"/>
                        </a:spcAft>
                      </a:pPr>
                      <a:r>
                        <a:rPr lang="en-US" sz="1100">
                          <a:effectLst/>
                        </a:rPr>
                        <a:t>1</a:t>
                      </a:r>
                      <a:endParaRPr lang="en-US" sz="1100">
                        <a:effectLst/>
                        <a:latin typeface="Calibri"/>
                        <a:ea typeface="Calibri"/>
                        <a:cs typeface="Times New Roman"/>
                      </a:endParaRPr>
                    </a:p>
                  </a:txBody>
                  <a:tcPr marL="68667" marR="68667" marT="0" marB="0"/>
                </a:tc>
                <a:tc>
                  <a:txBody>
                    <a:bodyPr/>
                    <a:lstStyle/>
                    <a:p>
                      <a:pPr>
                        <a:lnSpc>
                          <a:spcPct val="115000"/>
                        </a:lnSpc>
                        <a:spcAft>
                          <a:spcPts val="0"/>
                        </a:spcAft>
                      </a:pPr>
                      <a:r>
                        <a:rPr lang="en-US" sz="1100">
                          <a:effectLst/>
                        </a:rPr>
                        <a:t>PARTAI KEBANGKITAN BANGSA</a:t>
                      </a:r>
                      <a:endParaRPr lang="en-US" sz="1100">
                        <a:effectLst/>
                        <a:latin typeface="Calibri"/>
                        <a:ea typeface="Calibri"/>
                        <a:cs typeface="Times New Roman"/>
                      </a:endParaRPr>
                    </a:p>
                  </a:txBody>
                  <a:tcPr marL="68667" marR="68667" marT="0" marB="0"/>
                </a:tc>
                <a:tc>
                  <a:txBody>
                    <a:bodyPr/>
                    <a:lstStyle/>
                    <a:p>
                      <a:pPr algn="ctr">
                        <a:lnSpc>
                          <a:spcPct val="115000"/>
                        </a:lnSpc>
                        <a:spcAft>
                          <a:spcPts val="0"/>
                        </a:spcAft>
                      </a:pPr>
                      <a:r>
                        <a:rPr lang="en-US" sz="1100">
                          <a:effectLst/>
                        </a:rPr>
                        <a:t>2111</a:t>
                      </a:r>
                      <a:endParaRPr lang="en-US" sz="1100">
                        <a:effectLst/>
                        <a:latin typeface="Calibri"/>
                        <a:ea typeface="Calibri"/>
                        <a:cs typeface="Times New Roman"/>
                      </a:endParaRPr>
                    </a:p>
                  </a:txBody>
                  <a:tcPr marL="68667" marR="68667" marT="0" marB="0"/>
                </a:tc>
                <a:tc>
                  <a:txBody>
                    <a:bodyPr/>
                    <a:lstStyle/>
                    <a:p>
                      <a:pPr algn="ctr">
                        <a:lnSpc>
                          <a:spcPct val="115000"/>
                        </a:lnSpc>
                        <a:spcAft>
                          <a:spcPts val="0"/>
                        </a:spcAft>
                      </a:pPr>
                      <a:r>
                        <a:rPr lang="en-US" sz="1100">
                          <a:effectLst/>
                        </a:rPr>
                        <a:t>2078</a:t>
                      </a:r>
                      <a:endParaRPr lang="en-US" sz="1100">
                        <a:effectLst/>
                        <a:latin typeface="Calibri"/>
                        <a:ea typeface="Calibri"/>
                        <a:cs typeface="Times New Roman"/>
                      </a:endParaRPr>
                    </a:p>
                  </a:txBody>
                  <a:tcPr marL="68667" marR="68667" marT="0" marB="0"/>
                </a:tc>
              </a:tr>
              <a:tr h="239046">
                <a:tc>
                  <a:txBody>
                    <a:bodyPr/>
                    <a:lstStyle/>
                    <a:p>
                      <a:pPr algn="ctr">
                        <a:lnSpc>
                          <a:spcPct val="115000"/>
                        </a:lnSpc>
                        <a:spcAft>
                          <a:spcPts val="0"/>
                        </a:spcAft>
                      </a:pPr>
                      <a:r>
                        <a:rPr lang="en-US" sz="1100">
                          <a:effectLst/>
                        </a:rPr>
                        <a:t>2</a:t>
                      </a:r>
                      <a:endParaRPr lang="en-US" sz="1100">
                        <a:effectLst/>
                        <a:latin typeface="Calibri"/>
                        <a:ea typeface="Calibri"/>
                        <a:cs typeface="Times New Roman"/>
                      </a:endParaRPr>
                    </a:p>
                  </a:txBody>
                  <a:tcPr marL="68667" marR="68667" marT="0" marB="0"/>
                </a:tc>
                <a:tc>
                  <a:txBody>
                    <a:bodyPr/>
                    <a:lstStyle/>
                    <a:p>
                      <a:pPr>
                        <a:lnSpc>
                          <a:spcPct val="115000"/>
                        </a:lnSpc>
                        <a:spcAft>
                          <a:spcPts val="0"/>
                        </a:spcAft>
                      </a:pPr>
                      <a:r>
                        <a:rPr lang="en-US" sz="1100">
                          <a:effectLst/>
                        </a:rPr>
                        <a:t>PARTAI GERAKAN INDONESIA RAYA</a:t>
                      </a:r>
                      <a:endParaRPr lang="en-US" sz="1100">
                        <a:effectLst/>
                        <a:latin typeface="Calibri"/>
                        <a:ea typeface="Calibri"/>
                        <a:cs typeface="Times New Roman"/>
                      </a:endParaRPr>
                    </a:p>
                  </a:txBody>
                  <a:tcPr marL="68667" marR="68667" marT="0" marB="0"/>
                </a:tc>
                <a:tc>
                  <a:txBody>
                    <a:bodyPr/>
                    <a:lstStyle/>
                    <a:p>
                      <a:pPr algn="ctr">
                        <a:lnSpc>
                          <a:spcPct val="115000"/>
                        </a:lnSpc>
                        <a:spcAft>
                          <a:spcPts val="0"/>
                        </a:spcAft>
                      </a:pPr>
                      <a:r>
                        <a:rPr lang="en-US" sz="1100">
                          <a:effectLst/>
                        </a:rPr>
                        <a:t>5089</a:t>
                      </a:r>
                      <a:endParaRPr lang="en-US" sz="1100">
                        <a:effectLst/>
                        <a:latin typeface="Calibri"/>
                        <a:ea typeface="Calibri"/>
                        <a:cs typeface="Times New Roman"/>
                      </a:endParaRPr>
                    </a:p>
                  </a:txBody>
                  <a:tcPr marL="68667" marR="68667" marT="0" marB="0"/>
                </a:tc>
                <a:tc>
                  <a:txBody>
                    <a:bodyPr/>
                    <a:lstStyle/>
                    <a:p>
                      <a:pPr algn="ctr">
                        <a:lnSpc>
                          <a:spcPct val="115000"/>
                        </a:lnSpc>
                        <a:spcAft>
                          <a:spcPts val="0"/>
                        </a:spcAft>
                      </a:pPr>
                      <a:r>
                        <a:rPr lang="en-US" sz="1100">
                          <a:effectLst/>
                        </a:rPr>
                        <a:t>5089</a:t>
                      </a:r>
                      <a:endParaRPr lang="en-US" sz="1100">
                        <a:effectLst/>
                        <a:latin typeface="Calibri"/>
                        <a:ea typeface="Calibri"/>
                        <a:cs typeface="Times New Roman"/>
                      </a:endParaRPr>
                    </a:p>
                  </a:txBody>
                  <a:tcPr marL="68667" marR="68667" marT="0" marB="0"/>
                </a:tc>
              </a:tr>
              <a:tr h="478094">
                <a:tc>
                  <a:txBody>
                    <a:bodyPr/>
                    <a:lstStyle/>
                    <a:p>
                      <a:pPr algn="ctr">
                        <a:lnSpc>
                          <a:spcPct val="115000"/>
                        </a:lnSpc>
                        <a:spcAft>
                          <a:spcPts val="0"/>
                        </a:spcAft>
                      </a:pPr>
                      <a:r>
                        <a:rPr lang="en-US" sz="1100">
                          <a:effectLst/>
                        </a:rPr>
                        <a:t>3</a:t>
                      </a:r>
                      <a:endParaRPr lang="en-US" sz="1100">
                        <a:effectLst/>
                        <a:latin typeface="Calibri"/>
                        <a:ea typeface="Calibri"/>
                        <a:cs typeface="Times New Roman"/>
                      </a:endParaRPr>
                    </a:p>
                  </a:txBody>
                  <a:tcPr marL="68667" marR="68667" marT="0" marB="0"/>
                </a:tc>
                <a:tc>
                  <a:txBody>
                    <a:bodyPr/>
                    <a:lstStyle/>
                    <a:p>
                      <a:pPr>
                        <a:lnSpc>
                          <a:spcPct val="115000"/>
                        </a:lnSpc>
                        <a:spcAft>
                          <a:spcPts val="0"/>
                        </a:spcAft>
                      </a:pPr>
                      <a:r>
                        <a:rPr lang="en-US" sz="1100" dirty="0">
                          <a:effectLst/>
                        </a:rPr>
                        <a:t>PARTAI DEMOKRASI INDONESIA PERJUANGAN</a:t>
                      </a:r>
                      <a:endParaRPr lang="en-US" sz="1100" dirty="0">
                        <a:effectLst/>
                        <a:latin typeface="Calibri"/>
                        <a:ea typeface="Calibri"/>
                        <a:cs typeface="Times New Roman"/>
                      </a:endParaRPr>
                    </a:p>
                  </a:txBody>
                  <a:tcPr marL="68667" marR="68667" marT="0" marB="0"/>
                </a:tc>
                <a:tc>
                  <a:txBody>
                    <a:bodyPr/>
                    <a:lstStyle/>
                    <a:p>
                      <a:pPr algn="ctr">
                        <a:lnSpc>
                          <a:spcPct val="115000"/>
                        </a:lnSpc>
                        <a:spcAft>
                          <a:spcPts val="0"/>
                        </a:spcAft>
                      </a:pPr>
                      <a:r>
                        <a:rPr lang="en-US" sz="1100" dirty="0">
                          <a:effectLst/>
                        </a:rPr>
                        <a:t>2874</a:t>
                      </a:r>
                      <a:endParaRPr lang="en-US" sz="1100" dirty="0">
                        <a:effectLst/>
                        <a:latin typeface="Calibri"/>
                        <a:ea typeface="Calibri"/>
                        <a:cs typeface="Times New Roman"/>
                      </a:endParaRPr>
                    </a:p>
                  </a:txBody>
                  <a:tcPr marL="68667" marR="68667" marT="0" marB="0"/>
                </a:tc>
                <a:tc>
                  <a:txBody>
                    <a:bodyPr/>
                    <a:lstStyle/>
                    <a:p>
                      <a:pPr algn="ctr">
                        <a:lnSpc>
                          <a:spcPct val="115000"/>
                        </a:lnSpc>
                        <a:spcAft>
                          <a:spcPts val="0"/>
                        </a:spcAft>
                      </a:pPr>
                      <a:r>
                        <a:rPr lang="en-US" sz="1100">
                          <a:effectLst/>
                        </a:rPr>
                        <a:t>2874</a:t>
                      </a:r>
                      <a:endParaRPr lang="en-US" sz="1100">
                        <a:effectLst/>
                        <a:latin typeface="Calibri"/>
                        <a:ea typeface="Calibri"/>
                        <a:cs typeface="Times New Roman"/>
                      </a:endParaRPr>
                    </a:p>
                  </a:txBody>
                  <a:tcPr marL="68667" marR="68667" marT="0" marB="0"/>
                </a:tc>
              </a:tr>
              <a:tr h="239046">
                <a:tc>
                  <a:txBody>
                    <a:bodyPr/>
                    <a:lstStyle/>
                    <a:p>
                      <a:pPr algn="ctr">
                        <a:lnSpc>
                          <a:spcPct val="115000"/>
                        </a:lnSpc>
                        <a:spcAft>
                          <a:spcPts val="0"/>
                        </a:spcAft>
                      </a:pPr>
                      <a:r>
                        <a:rPr lang="en-US" sz="1100">
                          <a:effectLst/>
                        </a:rPr>
                        <a:t>4</a:t>
                      </a:r>
                      <a:endParaRPr lang="en-US" sz="1100">
                        <a:effectLst/>
                        <a:latin typeface="Calibri"/>
                        <a:ea typeface="Calibri"/>
                        <a:cs typeface="Times New Roman"/>
                      </a:endParaRPr>
                    </a:p>
                  </a:txBody>
                  <a:tcPr marL="68667" marR="68667" marT="0" marB="0"/>
                </a:tc>
                <a:tc>
                  <a:txBody>
                    <a:bodyPr/>
                    <a:lstStyle/>
                    <a:p>
                      <a:pPr>
                        <a:lnSpc>
                          <a:spcPct val="115000"/>
                        </a:lnSpc>
                        <a:spcAft>
                          <a:spcPts val="0"/>
                        </a:spcAft>
                      </a:pPr>
                      <a:r>
                        <a:rPr lang="en-US" sz="1100">
                          <a:effectLst/>
                        </a:rPr>
                        <a:t>PARTAI GOLONGAN KARYA</a:t>
                      </a:r>
                      <a:endParaRPr lang="en-US" sz="1100">
                        <a:effectLst/>
                        <a:latin typeface="Calibri"/>
                        <a:ea typeface="Calibri"/>
                        <a:cs typeface="Times New Roman"/>
                      </a:endParaRPr>
                    </a:p>
                  </a:txBody>
                  <a:tcPr marL="68667" marR="68667" marT="0" marB="0"/>
                </a:tc>
                <a:tc>
                  <a:txBody>
                    <a:bodyPr/>
                    <a:lstStyle/>
                    <a:p>
                      <a:pPr algn="ctr">
                        <a:lnSpc>
                          <a:spcPct val="115000"/>
                        </a:lnSpc>
                        <a:spcAft>
                          <a:spcPts val="0"/>
                        </a:spcAft>
                      </a:pPr>
                      <a:r>
                        <a:rPr lang="en-US" sz="1100">
                          <a:effectLst/>
                        </a:rPr>
                        <a:t>4851</a:t>
                      </a:r>
                      <a:endParaRPr lang="en-US" sz="1100">
                        <a:effectLst/>
                        <a:latin typeface="Calibri"/>
                        <a:ea typeface="Calibri"/>
                        <a:cs typeface="Times New Roman"/>
                      </a:endParaRPr>
                    </a:p>
                  </a:txBody>
                  <a:tcPr marL="68667" marR="68667" marT="0" marB="0"/>
                </a:tc>
                <a:tc>
                  <a:txBody>
                    <a:bodyPr/>
                    <a:lstStyle/>
                    <a:p>
                      <a:pPr algn="ctr">
                        <a:lnSpc>
                          <a:spcPct val="115000"/>
                        </a:lnSpc>
                        <a:spcAft>
                          <a:spcPts val="0"/>
                        </a:spcAft>
                      </a:pPr>
                      <a:r>
                        <a:rPr lang="en-US" sz="1100">
                          <a:effectLst/>
                        </a:rPr>
                        <a:t>4851</a:t>
                      </a:r>
                      <a:endParaRPr lang="en-US" sz="1100">
                        <a:effectLst/>
                        <a:latin typeface="Calibri"/>
                        <a:ea typeface="Calibri"/>
                        <a:cs typeface="Times New Roman"/>
                      </a:endParaRPr>
                    </a:p>
                  </a:txBody>
                  <a:tcPr marL="68667" marR="68667" marT="0" marB="0"/>
                </a:tc>
              </a:tr>
              <a:tr h="239046">
                <a:tc>
                  <a:txBody>
                    <a:bodyPr/>
                    <a:lstStyle/>
                    <a:p>
                      <a:pPr algn="ctr">
                        <a:lnSpc>
                          <a:spcPct val="115000"/>
                        </a:lnSpc>
                        <a:spcAft>
                          <a:spcPts val="0"/>
                        </a:spcAft>
                      </a:pPr>
                      <a:r>
                        <a:rPr lang="en-US" sz="1100">
                          <a:effectLst/>
                        </a:rPr>
                        <a:t>5</a:t>
                      </a:r>
                      <a:endParaRPr lang="en-US" sz="1100">
                        <a:effectLst/>
                        <a:latin typeface="Calibri"/>
                        <a:ea typeface="Calibri"/>
                        <a:cs typeface="Times New Roman"/>
                      </a:endParaRPr>
                    </a:p>
                  </a:txBody>
                  <a:tcPr marL="68667" marR="68667" marT="0" marB="0"/>
                </a:tc>
                <a:tc>
                  <a:txBody>
                    <a:bodyPr/>
                    <a:lstStyle/>
                    <a:p>
                      <a:pPr>
                        <a:lnSpc>
                          <a:spcPct val="115000"/>
                        </a:lnSpc>
                        <a:spcAft>
                          <a:spcPts val="0"/>
                        </a:spcAft>
                      </a:pPr>
                      <a:r>
                        <a:rPr lang="en-US" sz="1100">
                          <a:effectLst/>
                        </a:rPr>
                        <a:t>PARTAI NASDEM</a:t>
                      </a:r>
                      <a:endParaRPr lang="en-US" sz="1100">
                        <a:effectLst/>
                        <a:latin typeface="Calibri"/>
                        <a:ea typeface="Calibri"/>
                        <a:cs typeface="Times New Roman"/>
                      </a:endParaRPr>
                    </a:p>
                  </a:txBody>
                  <a:tcPr marL="68667" marR="68667" marT="0" marB="0"/>
                </a:tc>
                <a:tc>
                  <a:txBody>
                    <a:bodyPr/>
                    <a:lstStyle/>
                    <a:p>
                      <a:pPr algn="ctr">
                        <a:lnSpc>
                          <a:spcPct val="115000"/>
                        </a:lnSpc>
                        <a:spcAft>
                          <a:spcPts val="0"/>
                        </a:spcAft>
                      </a:pPr>
                      <a:r>
                        <a:rPr lang="en-US" sz="1100">
                          <a:effectLst/>
                        </a:rPr>
                        <a:t>2146</a:t>
                      </a:r>
                      <a:endParaRPr lang="en-US" sz="1100">
                        <a:effectLst/>
                        <a:latin typeface="Calibri"/>
                        <a:ea typeface="Calibri"/>
                        <a:cs typeface="Times New Roman"/>
                      </a:endParaRPr>
                    </a:p>
                  </a:txBody>
                  <a:tcPr marL="68667" marR="68667" marT="0" marB="0"/>
                </a:tc>
                <a:tc>
                  <a:txBody>
                    <a:bodyPr/>
                    <a:lstStyle/>
                    <a:p>
                      <a:pPr algn="ctr">
                        <a:lnSpc>
                          <a:spcPct val="115000"/>
                        </a:lnSpc>
                        <a:spcAft>
                          <a:spcPts val="0"/>
                        </a:spcAft>
                      </a:pPr>
                      <a:r>
                        <a:rPr lang="en-US" sz="1100">
                          <a:effectLst/>
                        </a:rPr>
                        <a:t>2146</a:t>
                      </a:r>
                      <a:endParaRPr lang="en-US" sz="1100">
                        <a:effectLst/>
                        <a:latin typeface="Calibri"/>
                        <a:ea typeface="Calibri"/>
                        <a:cs typeface="Times New Roman"/>
                      </a:endParaRPr>
                    </a:p>
                  </a:txBody>
                  <a:tcPr marL="68667" marR="68667" marT="0" marB="0"/>
                </a:tc>
              </a:tr>
              <a:tr h="478094">
                <a:tc>
                  <a:txBody>
                    <a:bodyPr/>
                    <a:lstStyle/>
                    <a:p>
                      <a:pPr algn="ctr">
                        <a:lnSpc>
                          <a:spcPct val="115000"/>
                        </a:lnSpc>
                        <a:spcAft>
                          <a:spcPts val="0"/>
                        </a:spcAft>
                      </a:pPr>
                      <a:r>
                        <a:rPr lang="en-US" sz="1100">
                          <a:effectLst/>
                        </a:rPr>
                        <a:t>6</a:t>
                      </a:r>
                      <a:endParaRPr lang="en-US" sz="1100">
                        <a:effectLst/>
                        <a:latin typeface="Calibri"/>
                        <a:ea typeface="Calibri"/>
                        <a:cs typeface="Times New Roman"/>
                      </a:endParaRPr>
                    </a:p>
                  </a:txBody>
                  <a:tcPr marL="68667" marR="68667" marT="0" marB="0"/>
                </a:tc>
                <a:tc>
                  <a:txBody>
                    <a:bodyPr/>
                    <a:lstStyle/>
                    <a:p>
                      <a:pPr>
                        <a:lnSpc>
                          <a:spcPct val="115000"/>
                        </a:lnSpc>
                        <a:spcAft>
                          <a:spcPts val="0"/>
                        </a:spcAft>
                      </a:pPr>
                      <a:r>
                        <a:rPr lang="en-US" sz="1100">
                          <a:effectLst/>
                        </a:rPr>
                        <a:t>PARTAI GERAKAN PERUBAHAN INDONESIA</a:t>
                      </a:r>
                      <a:endParaRPr lang="en-US" sz="1100">
                        <a:effectLst/>
                        <a:latin typeface="Calibri"/>
                        <a:ea typeface="Calibri"/>
                        <a:cs typeface="Times New Roman"/>
                      </a:endParaRPr>
                    </a:p>
                  </a:txBody>
                  <a:tcPr marL="68667" marR="68667" marT="0" marB="0"/>
                </a:tc>
                <a:tc>
                  <a:txBody>
                    <a:bodyPr/>
                    <a:lstStyle/>
                    <a:p>
                      <a:pPr algn="ctr">
                        <a:lnSpc>
                          <a:spcPct val="115000"/>
                        </a:lnSpc>
                        <a:spcAft>
                          <a:spcPts val="0"/>
                        </a:spcAft>
                      </a:pPr>
                      <a:r>
                        <a:rPr lang="en-US" sz="1100">
                          <a:effectLst/>
                        </a:rPr>
                        <a:t>0</a:t>
                      </a:r>
                      <a:endParaRPr lang="en-US" sz="1100">
                        <a:effectLst/>
                        <a:latin typeface="Calibri"/>
                        <a:ea typeface="Calibri"/>
                        <a:cs typeface="Times New Roman"/>
                      </a:endParaRPr>
                    </a:p>
                  </a:txBody>
                  <a:tcPr marL="68667" marR="68667" marT="0" marB="0"/>
                </a:tc>
                <a:tc>
                  <a:txBody>
                    <a:bodyPr/>
                    <a:lstStyle/>
                    <a:p>
                      <a:pPr algn="ctr">
                        <a:lnSpc>
                          <a:spcPct val="115000"/>
                        </a:lnSpc>
                        <a:spcAft>
                          <a:spcPts val="0"/>
                        </a:spcAft>
                      </a:pPr>
                      <a:r>
                        <a:rPr lang="en-US" sz="1100">
                          <a:effectLst/>
                        </a:rPr>
                        <a:t>0</a:t>
                      </a:r>
                      <a:endParaRPr lang="en-US" sz="1100">
                        <a:effectLst/>
                        <a:latin typeface="Calibri"/>
                        <a:ea typeface="Calibri"/>
                        <a:cs typeface="Times New Roman"/>
                      </a:endParaRPr>
                    </a:p>
                  </a:txBody>
                  <a:tcPr marL="68667" marR="68667" marT="0" marB="0"/>
                </a:tc>
              </a:tr>
              <a:tr h="239046">
                <a:tc>
                  <a:txBody>
                    <a:bodyPr/>
                    <a:lstStyle/>
                    <a:p>
                      <a:pPr algn="ctr">
                        <a:lnSpc>
                          <a:spcPct val="115000"/>
                        </a:lnSpc>
                        <a:spcAft>
                          <a:spcPts val="0"/>
                        </a:spcAft>
                      </a:pPr>
                      <a:r>
                        <a:rPr lang="en-US" sz="1100">
                          <a:effectLst/>
                        </a:rPr>
                        <a:t>7</a:t>
                      </a:r>
                      <a:endParaRPr lang="en-US" sz="1100">
                        <a:effectLst/>
                        <a:latin typeface="Calibri"/>
                        <a:ea typeface="Calibri"/>
                        <a:cs typeface="Times New Roman"/>
                      </a:endParaRPr>
                    </a:p>
                  </a:txBody>
                  <a:tcPr marL="68667" marR="68667" marT="0" marB="0"/>
                </a:tc>
                <a:tc>
                  <a:txBody>
                    <a:bodyPr/>
                    <a:lstStyle/>
                    <a:p>
                      <a:pPr>
                        <a:lnSpc>
                          <a:spcPct val="115000"/>
                        </a:lnSpc>
                        <a:spcAft>
                          <a:spcPts val="0"/>
                        </a:spcAft>
                      </a:pPr>
                      <a:r>
                        <a:rPr lang="en-US" sz="1100">
                          <a:effectLst/>
                        </a:rPr>
                        <a:t>PARTAI BERKARYA</a:t>
                      </a:r>
                      <a:endParaRPr lang="en-US" sz="1100">
                        <a:effectLst/>
                        <a:latin typeface="Calibri"/>
                        <a:ea typeface="Calibri"/>
                        <a:cs typeface="Times New Roman"/>
                      </a:endParaRPr>
                    </a:p>
                  </a:txBody>
                  <a:tcPr marL="68667" marR="68667" marT="0" marB="0"/>
                </a:tc>
                <a:tc>
                  <a:txBody>
                    <a:bodyPr/>
                    <a:lstStyle/>
                    <a:p>
                      <a:pPr algn="ctr">
                        <a:lnSpc>
                          <a:spcPct val="115000"/>
                        </a:lnSpc>
                        <a:spcAft>
                          <a:spcPts val="0"/>
                        </a:spcAft>
                      </a:pPr>
                      <a:r>
                        <a:rPr lang="en-US" sz="1100">
                          <a:effectLst/>
                        </a:rPr>
                        <a:t>490</a:t>
                      </a:r>
                      <a:endParaRPr lang="en-US" sz="1100">
                        <a:effectLst/>
                        <a:latin typeface="Calibri"/>
                        <a:ea typeface="Calibri"/>
                        <a:cs typeface="Times New Roman"/>
                      </a:endParaRPr>
                    </a:p>
                  </a:txBody>
                  <a:tcPr marL="68667" marR="68667" marT="0" marB="0"/>
                </a:tc>
                <a:tc>
                  <a:txBody>
                    <a:bodyPr/>
                    <a:lstStyle/>
                    <a:p>
                      <a:pPr algn="ctr">
                        <a:lnSpc>
                          <a:spcPct val="115000"/>
                        </a:lnSpc>
                        <a:spcAft>
                          <a:spcPts val="0"/>
                        </a:spcAft>
                      </a:pPr>
                      <a:r>
                        <a:rPr lang="en-US" sz="1100">
                          <a:effectLst/>
                        </a:rPr>
                        <a:t>490</a:t>
                      </a:r>
                      <a:endParaRPr lang="en-US" sz="1100">
                        <a:effectLst/>
                        <a:latin typeface="Calibri"/>
                        <a:ea typeface="Calibri"/>
                        <a:cs typeface="Times New Roman"/>
                      </a:endParaRPr>
                    </a:p>
                  </a:txBody>
                  <a:tcPr marL="68667" marR="68667" marT="0" marB="0"/>
                </a:tc>
              </a:tr>
              <a:tr h="239046">
                <a:tc>
                  <a:txBody>
                    <a:bodyPr/>
                    <a:lstStyle/>
                    <a:p>
                      <a:pPr algn="ctr">
                        <a:lnSpc>
                          <a:spcPct val="115000"/>
                        </a:lnSpc>
                        <a:spcAft>
                          <a:spcPts val="0"/>
                        </a:spcAft>
                      </a:pPr>
                      <a:r>
                        <a:rPr lang="en-US" sz="1100">
                          <a:effectLst/>
                        </a:rPr>
                        <a:t>8</a:t>
                      </a:r>
                      <a:endParaRPr lang="en-US" sz="1100">
                        <a:effectLst/>
                        <a:latin typeface="Calibri"/>
                        <a:ea typeface="Calibri"/>
                        <a:cs typeface="Times New Roman"/>
                      </a:endParaRPr>
                    </a:p>
                  </a:txBody>
                  <a:tcPr marL="68667" marR="68667" marT="0" marB="0"/>
                </a:tc>
                <a:tc>
                  <a:txBody>
                    <a:bodyPr/>
                    <a:lstStyle/>
                    <a:p>
                      <a:pPr>
                        <a:lnSpc>
                          <a:spcPct val="115000"/>
                        </a:lnSpc>
                        <a:spcAft>
                          <a:spcPts val="0"/>
                        </a:spcAft>
                      </a:pPr>
                      <a:r>
                        <a:rPr lang="en-US" sz="1100">
                          <a:effectLst/>
                        </a:rPr>
                        <a:t>PARTAI KEADILAN SEJAHTERA</a:t>
                      </a:r>
                      <a:endParaRPr lang="en-US" sz="1100">
                        <a:effectLst/>
                        <a:latin typeface="Calibri"/>
                        <a:ea typeface="Calibri"/>
                        <a:cs typeface="Times New Roman"/>
                      </a:endParaRPr>
                    </a:p>
                  </a:txBody>
                  <a:tcPr marL="68667" marR="68667" marT="0" marB="0"/>
                </a:tc>
                <a:tc>
                  <a:txBody>
                    <a:bodyPr/>
                    <a:lstStyle/>
                    <a:p>
                      <a:pPr algn="ctr">
                        <a:lnSpc>
                          <a:spcPct val="115000"/>
                        </a:lnSpc>
                        <a:spcAft>
                          <a:spcPts val="0"/>
                        </a:spcAft>
                      </a:pPr>
                      <a:r>
                        <a:rPr lang="en-US" sz="1100">
                          <a:effectLst/>
                        </a:rPr>
                        <a:t>2296</a:t>
                      </a:r>
                      <a:endParaRPr lang="en-US" sz="1100">
                        <a:effectLst/>
                        <a:latin typeface="Calibri"/>
                        <a:ea typeface="Calibri"/>
                        <a:cs typeface="Times New Roman"/>
                      </a:endParaRPr>
                    </a:p>
                  </a:txBody>
                  <a:tcPr marL="68667" marR="68667" marT="0" marB="0"/>
                </a:tc>
                <a:tc>
                  <a:txBody>
                    <a:bodyPr/>
                    <a:lstStyle/>
                    <a:p>
                      <a:pPr algn="ctr">
                        <a:lnSpc>
                          <a:spcPct val="115000"/>
                        </a:lnSpc>
                        <a:spcAft>
                          <a:spcPts val="0"/>
                        </a:spcAft>
                      </a:pPr>
                      <a:r>
                        <a:rPr lang="en-US" sz="1100">
                          <a:effectLst/>
                        </a:rPr>
                        <a:t>2296</a:t>
                      </a:r>
                      <a:endParaRPr lang="en-US" sz="1100">
                        <a:effectLst/>
                        <a:latin typeface="Calibri"/>
                        <a:ea typeface="Calibri"/>
                        <a:cs typeface="Times New Roman"/>
                      </a:endParaRPr>
                    </a:p>
                  </a:txBody>
                  <a:tcPr marL="68667" marR="68667" marT="0" marB="0"/>
                </a:tc>
              </a:tr>
              <a:tr h="239046">
                <a:tc>
                  <a:txBody>
                    <a:bodyPr/>
                    <a:lstStyle/>
                    <a:p>
                      <a:pPr algn="ctr">
                        <a:lnSpc>
                          <a:spcPct val="115000"/>
                        </a:lnSpc>
                        <a:spcAft>
                          <a:spcPts val="0"/>
                        </a:spcAft>
                      </a:pPr>
                      <a:r>
                        <a:rPr lang="en-US" sz="1100">
                          <a:effectLst/>
                        </a:rPr>
                        <a:t>9</a:t>
                      </a:r>
                      <a:endParaRPr lang="en-US" sz="1100">
                        <a:effectLst/>
                        <a:latin typeface="Calibri"/>
                        <a:ea typeface="Calibri"/>
                        <a:cs typeface="Times New Roman"/>
                      </a:endParaRPr>
                    </a:p>
                  </a:txBody>
                  <a:tcPr marL="68667" marR="68667" marT="0" marB="0"/>
                </a:tc>
                <a:tc>
                  <a:txBody>
                    <a:bodyPr/>
                    <a:lstStyle/>
                    <a:p>
                      <a:pPr>
                        <a:lnSpc>
                          <a:spcPct val="115000"/>
                        </a:lnSpc>
                        <a:spcAft>
                          <a:spcPts val="0"/>
                        </a:spcAft>
                      </a:pPr>
                      <a:r>
                        <a:rPr lang="en-US" sz="1100">
                          <a:effectLst/>
                        </a:rPr>
                        <a:t>PARTAI PERSATUAN INDONESIA</a:t>
                      </a:r>
                      <a:endParaRPr lang="en-US" sz="1100">
                        <a:effectLst/>
                        <a:latin typeface="Calibri"/>
                        <a:ea typeface="Calibri"/>
                        <a:cs typeface="Times New Roman"/>
                      </a:endParaRPr>
                    </a:p>
                  </a:txBody>
                  <a:tcPr marL="68667" marR="68667" marT="0" marB="0"/>
                </a:tc>
                <a:tc>
                  <a:txBody>
                    <a:bodyPr/>
                    <a:lstStyle/>
                    <a:p>
                      <a:pPr algn="ctr">
                        <a:lnSpc>
                          <a:spcPct val="115000"/>
                        </a:lnSpc>
                        <a:spcAft>
                          <a:spcPts val="0"/>
                        </a:spcAft>
                      </a:pPr>
                      <a:r>
                        <a:rPr lang="en-US" sz="1100">
                          <a:effectLst/>
                        </a:rPr>
                        <a:t>1736</a:t>
                      </a:r>
                      <a:endParaRPr lang="en-US" sz="1100">
                        <a:effectLst/>
                        <a:latin typeface="Calibri"/>
                        <a:ea typeface="Calibri"/>
                        <a:cs typeface="Times New Roman"/>
                      </a:endParaRPr>
                    </a:p>
                  </a:txBody>
                  <a:tcPr marL="68667" marR="68667" marT="0" marB="0"/>
                </a:tc>
                <a:tc>
                  <a:txBody>
                    <a:bodyPr/>
                    <a:lstStyle/>
                    <a:p>
                      <a:pPr algn="ctr">
                        <a:lnSpc>
                          <a:spcPct val="115000"/>
                        </a:lnSpc>
                        <a:spcAft>
                          <a:spcPts val="0"/>
                        </a:spcAft>
                      </a:pPr>
                      <a:r>
                        <a:rPr lang="en-US" sz="1100">
                          <a:effectLst/>
                        </a:rPr>
                        <a:t>1736</a:t>
                      </a:r>
                      <a:endParaRPr lang="en-US" sz="1100">
                        <a:effectLst/>
                        <a:latin typeface="Calibri"/>
                        <a:ea typeface="Calibri"/>
                        <a:cs typeface="Times New Roman"/>
                      </a:endParaRPr>
                    </a:p>
                  </a:txBody>
                  <a:tcPr marL="68667" marR="68667" marT="0" marB="0"/>
                </a:tc>
              </a:tr>
              <a:tr h="239046">
                <a:tc>
                  <a:txBody>
                    <a:bodyPr/>
                    <a:lstStyle/>
                    <a:p>
                      <a:pPr algn="ctr">
                        <a:lnSpc>
                          <a:spcPct val="115000"/>
                        </a:lnSpc>
                        <a:spcAft>
                          <a:spcPts val="0"/>
                        </a:spcAft>
                      </a:pPr>
                      <a:r>
                        <a:rPr lang="en-US" sz="1100">
                          <a:effectLst/>
                        </a:rPr>
                        <a:t>10</a:t>
                      </a:r>
                      <a:endParaRPr lang="en-US" sz="1100">
                        <a:effectLst/>
                        <a:latin typeface="Calibri"/>
                        <a:ea typeface="Calibri"/>
                        <a:cs typeface="Times New Roman"/>
                      </a:endParaRPr>
                    </a:p>
                  </a:txBody>
                  <a:tcPr marL="68667" marR="68667" marT="0" marB="0"/>
                </a:tc>
                <a:tc>
                  <a:txBody>
                    <a:bodyPr/>
                    <a:lstStyle/>
                    <a:p>
                      <a:pPr>
                        <a:lnSpc>
                          <a:spcPct val="115000"/>
                        </a:lnSpc>
                        <a:spcAft>
                          <a:spcPts val="0"/>
                        </a:spcAft>
                      </a:pPr>
                      <a:r>
                        <a:rPr lang="en-US" sz="1100">
                          <a:effectLst/>
                        </a:rPr>
                        <a:t>PARTAI PERSATUAN PEMBANGUNAN</a:t>
                      </a:r>
                      <a:endParaRPr lang="en-US" sz="1100">
                        <a:effectLst/>
                        <a:latin typeface="Calibri"/>
                        <a:ea typeface="Calibri"/>
                        <a:cs typeface="Times New Roman"/>
                      </a:endParaRPr>
                    </a:p>
                  </a:txBody>
                  <a:tcPr marL="68667" marR="68667" marT="0" marB="0"/>
                </a:tc>
                <a:tc>
                  <a:txBody>
                    <a:bodyPr/>
                    <a:lstStyle/>
                    <a:p>
                      <a:pPr algn="ctr">
                        <a:lnSpc>
                          <a:spcPct val="115000"/>
                        </a:lnSpc>
                        <a:spcAft>
                          <a:spcPts val="0"/>
                        </a:spcAft>
                      </a:pPr>
                      <a:r>
                        <a:rPr lang="en-US" sz="1100">
                          <a:effectLst/>
                        </a:rPr>
                        <a:t>558</a:t>
                      </a:r>
                      <a:endParaRPr lang="en-US" sz="1100">
                        <a:effectLst/>
                        <a:latin typeface="Calibri"/>
                        <a:ea typeface="Calibri"/>
                        <a:cs typeface="Times New Roman"/>
                      </a:endParaRPr>
                    </a:p>
                  </a:txBody>
                  <a:tcPr marL="68667" marR="68667" marT="0" marB="0"/>
                </a:tc>
                <a:tc>
                  <a:txBody>
                    <a:bodyPr/>
                    <a:lstStyle/>
                    <a:p>
                      <a:pPr algn="ctr">
                        <a:lnSpc>
                          <a:spcPct val="115000"/>
                        </a:lnSpc>
                        <a:spcAft>
                          <a:spcPts val="0"/>
                        </a:spcAft>
                      </a:pPr>
                      <a:r>
                        <a:rPr lang="en-US" sz="1100">
                          <a:effectLst/>
                        </a:rPr>
                        <a:t>558</a:t>
                      </a:r>
                      <a:endParaRPr lang="en-US" sz="1100">
                        <a:effectLst/>
                        <a:latin typeface="Calibri"/>
                        <a:ea typeface="Calibri"/>
                        <a:cs typeface="Times New Roman"/>
                      </a:endParaRPr>
                    </a:p>
                  </a:txBody>
                  <a:tcPr marL="68667" marR="68667" marT="0" marB="0"/>
                </a:tc>
              </a:tr>
              <a:tr h="239046">
                <a:tc>
                  <a:txBody>
                    <a:bodyPr/>
                    <a:lstStyle/>
                    <a:p>
                      <a:pPr algn="ctr">
                        <a:lnSpc>
                          <a:spcPct val="115000"/>
                        </a:lnSpc>
                        <a:spcAft>
                          <a:spcPts val="0"/>
                        </a:spcAft>
                      </a:pPr>
                      <a:r>
                        <a:rPr lang="en-US" sz="1100">
                          <a:effectLst/>
                        </a:rPr>
                        <a:t>11</a:t>
                      </a:r>
                      <a:endParaRPr lang="en-US" sz="1100">
                        <a:effectLst/>
                        <a:latin typeface="Calibri"/>
                        <a:ea typeface="Calibri"/>
                        <a:cs typeface="Times New Roman"/>
                      </a:endParaRPr>
                    </a:p>
                  </a:txBody>
                  <a:tcPr marL="68667" marR="68667" marT="0" marB="0"/>
                </a:tc>
                <a:tc>
                  <a:txBody>
                    <a:bodyPr/>
                    <a:lstStyle/>
                    <a:p>
                      <a:pPr>
                        <a:lnSpc>
                          <a:spcPct val="115000"/>
                        </a:lnSpc>
                        <a:spcAft>
                          <a:spcPts val="0"/>
                        </a:spcAft>
                      </a:pPr>
                      <a:r>
                        <a:rPr lang="en-US" sz="1100">
                          <a:effectLst/>
                        </a:rPr>
                        <a:t>PARTAI SOLIDARITAS INDONESISA</a:t>
                      </a:r>
                      <a:endParaRPr lang="en-US" sz="1100">
                        <a:effectLst/>
                        <a:latin typeface="Calibri"/>
                        <a:ea typeface="Calibri"/>
                        <a:cs typeface="Times New Roman"/>
                      </a:endParaRPr>
                    </a:p>
                  </a:txBody>
                  <a:tcPr marL="68667" marR="68667" marT="0" marB="0"/>
                </a:tc>
                <a:tc>
                  <a:txBody>
                    <a:bodyPr/>
                    <a:lstStyle/>
                    <a:p>
                      <a:pPr algn="ctr">
                        <a:lnSpc>
                          <a:spcPct val="115000"/>
                        </a:lnSpc>
                        <a:spcAft>
                          <a:spcPts val="0"/>
                        </a:spcAft>
                      </a:pPr>
                      <a:r>
                        <a:rPr lang="en-US" sz="1100">
                          <a:effectLst/>
                        </a:rPr>
                        <a:t>38</a:t>
                      </a:r>
                      <a:endParaRPr lang="en-US" sz="1100">
                        <a:effectLst/>
                        <a:latin typeface="Calibri"/>
                        <a:ea typeface="Calibri"/>
                        <a:cs typeface="Times New Roman"/>
                      </a:endParaRPr>
                    </a:p>
                  </a:txBody>
                  <a:tcPr marL="68667" marR="68667" marT="0" marB="0"/>
                </a:tc>
                <a:tc>
                  <a:txBody>
                    <a:bodyPr/>
                    <a:lstStyle/>
                    <a:p>
                      <a:pPr algn="ctr">
                        <a:lnSpc>
                          <a:spcPct val="115000"/>
                        </a:lnSpc>
                        <a:spcAft>
                          <a:spcPts val="0"/>
                        </a:spcAft>
                      </a:pPr>
                      <a:r>
                        <a:rPr lang="en-US" sz="1100">
                          <a:effectLst/>
                        </a:rPr>
                        <a:t>38</a:t>
                      </a:r>
                      <a:endParaRPr lang="en-US" sz="1100">
                        <a:effectLst/>
                        <a:latin typeface="Calibri"/>
                        <a:ea typeface="Calibri"/>
                        <a:cs typeface="Times New Roman"/>
                      </a:endParaRPr>
                    </a:p>
                  </a:txBody>
                  <a:tcPr marL="68667" marR="68667" marT="0" marB="0"/>
                </a:tc>
              </a:tr>
              <a:tr h="239046">
                <a:tc>
                  <a:txBody>
                    <a:bodyPr/>
                    <a:lstStyle/>
                    <a:p>
                      <a:pPr algn="ctr">
                        <a:lnSpc>
                          <a:spcPct val="115000"/>
                        </a:lnSpc>
                        <a:spcAft>
                          <a:spcPts val="0"/>
                        </a:spcAft>
                      </a:pPr>
                      <a:r>
                        <a:rPr lang="en-US" sz="1100">
                          <a:effectLst/>
                        </a:rPr>
                        <a:t>12</a:t>
                      </a:r>
                      <a:endParaRPr lang="en-US" sz="1100">
                        <a:effectLst/>
                        <a:latin typeface="Calibri"/>
                        <a:ea typeface="Calibri"/>
                        <a:cs typeface="Times New Roman"/>
                      </a:endParaRPr>
                    </a:p>
                  </a:txBody>
                  <a:tcPr marL="68667" marR="68667" marT="0" marB="0"/>
                </a:tc>
                <a:tc>
                  <a:txBody>
                    <a:bodyPr/>
                    <a:lstStyle/>
                    <a:p>
                      <a:pPr>
                        <a:lnSpc>
                          <a:spcPct val="115000"/>
                        </a:lnSpc>
                        <a:spcAft>
                          <a:spcPts val="0"/>
                        </a:spcAft>
                      </a:pPr>
                      <a:r>
                        <a:rPr lang="en-US" sz="1100">
                          <a:effectLst/>
                        </a:rPr>
                        <a:t>PARTAI AMANAT NASIONAL </a:t>
                      </a:r>
                      <a:endParaRPr lang="en-US" sz="1100">
                        <a:effectLst/>
                        <a:latin typeface="Calibri"/>
                        <a:ea typeface="Calibri"/>
                        <a:cs typeface="Times New Roman"/>
                      </a:endParaRPr>
                    </a:p>
                  </a:txBody>
                  <a:tcPr marL="68667" marR="68667" marT="0" marB="0"/>
                </a:tc>
                <a:tc>
                  <a:txBody>
                    <a:bodyPr/>
                    <a:lstStyle/>
                    <a:p>
                      <a:pPr algn="ctr">
                        <a:lnSpc>
                          <a:spcPct val="115000"/>
                        </a:lnSpc>
                        <a:spcAft>
                          <a:spcPts val="0"/>
                        </a:spcAft>
                      </a:pPr>
                      <a:r>
                        <a:rPr lang="en-US" sz="1100">
                          <a:effectLst/>
                        </a:rPr>
                        <a:t>988</a:t>
                      </a:r>
                      <a:endParaRPr lang="en-US" sz="1100">
                        <a:effectLst/>
                        <a:latin typeface="Calibri"/>
                        <a:ea typeface="Calibri"/>
                        <a:cs typeface="Times New Roman"/>
                      </a:endParaRPr>
                    </a:p>
                  </a:txBody>
                  <a:tcPr marL="68667" marR="68667" marT="0" marB="0"/>
                </a:tc>
                <a:tc>
                  <a:txBody>
                    <a:bodyPr/>
                    <a:lstStyle/>
                    <a:p>
                      <a:pPr algn="ctr">
                        <a:lnSpc>
                          <a:spcPct val="115000"/>
                        </a:lnSpc>
                        <a:spcAft>
                          <a:spcPts val="0"/>
                        </a:spcAft>
                      </a:pPr>
                      <a:r>
                        <a:rPr lang="en-US" sz="1100">
                          <a:effectLst/>
                        </a:rPr>
                        <a:t>988</a:t>
                      </a:r>
                      <a:endParaRPr lang="en-US" sz="1100">
                        <a:effectLst/>
                        <a:latin typeface="Calibri"/>
                        <a:ea typeface="Calibri"/>
                        <a:cs typeface="Times New Roman"/>
                      </a:endParaRPr>
                    </a:p>
                  </a:txBody>
                  <a:tcPr marL="68667" marR="68667" marT="0" marB="0"/>
                </a:tc>
              </a:tr>
              <a:tr h="239046">
                <a:tc>
                  <a:txBody>
                    <a:bodyPr/>
                    <a:lstStyle/>
                    <a:p>
                      <a:pPr algn="ctr">
                        <a:lnSpc>
                          <a:spcPct val="115000"/>
                        </a:lnSpc>
                        <a:spcAft>
                          <a:spcPts val="0"/>
                        </a:spcAft>
                      </a:pPr>
                      <a:r>
                        <a:rPr lang="en-US" sz="1100">
                          <a:effectLst/>
                        </a:rPr>
                        <a:t>13</a:t>
                      </a:r>
                      <a:endParaRPr lang="en-US" sz="1100">
                        <a:effectLst/>
                        <a:latin typeface="Calibri"/>
                        <a:ea typeface="Calibri"/>
                        <a:cs typeface="Times New Roman"/>
                      </a:endParaRPr>
                    </a:p>
                  </a:txBody>
                  <a:tcPr marL="68667" marR="68667" marT="0" marB="0"/>
                </a:tc>
                <a:tc>
                  <a:txBody>
                    <a:bodyPr/>
                    <a:lstStyle/>
                    <a:p>
                      <a:pPr>
                        <a:lnSpc>
                          <a:spcPct val="115000"/>
                        </a:lnSpc>
                        <a:spcAft>
                          <a:spcPts val="0"/>
                        </a:spcAft>
                      </a:pPr>
                      <a:r>
                        <a:rPr lang="en-US" sz="1100">
                          <a:effectLst/>
                        </a:rPr>
                        <a:t>PARTAI HATI NURANI RAKYAT</a:t>
                      </a:r>
                      <a:endParaRPr lang="en-US" sz="1100">
                        <a:effectLst/>
                        <a:latin typeface="Calibri"/>
                        <a:ea typeface="Calibri"/>
                        <a:cs typeface="Times New Roman"/>
                      </a:endParaRPr>
                    </a:p>
                  </a:txBody>
                  <a:tcPr marL="68667" marR="68667" marT="0" marB="0"/>
                </a:tc>
                <a:tc>
                  <a:txBody>
                    <a:bodyPr/>
                    <a:lstStyle/>
                    <a:p>
                      <a:pPr algn="ctr">
                        <a:lnSpc>
                          <a:spcPct val="115000"/>
                        </a:lnSpc>
                        <a:spcAft>
                          <a:spcPts val="0"/>
                        </a:spcAft>
                      </a:pPr>
                      <a:r>
                        <a:rPr lang="en-US" sz="1100">
                          <a:effectLst/>
                        </a:rPr>
                        <a:t>1473</a:t>
                      </a:r>
                      <a:endParaRPr lang="en-US" sz="1100">
                        <a:effectLst/>
                        <a:latin typeface="Calibri"/>
                        <a:ea typeface="Calibri"/>
                        <a:cs typeface="Times New Roman"/>
                      </a:endParaRPr>
                    </a:p>
                  </a:txBody>
                  <a:tcPr marL="68667" marR="68667" marT="0" marB="0"/>
                </a:tc>
                <a:tc>
                  <a:txBody>
                    <a:bodyPr/>
                    <a:lstStyle/>
                    <a:p>
                      <a:pPr algn="ctr">
                        <a:lnSpc>
                          <a:spcPct val="115000"/>
                        </a:lnSpc>
                        <a:spcAft>
                          <a:spcPts val="0"/>
                        </a:spcAft>
                      </a:pPr>
                      <a:r>
                        <a:rPr lang="en-US" sz="1100">
                          <a:effectLst/>
                        </a:rPr>
                        <a:t>1473</a:t>
                      </a:r>
                      <a:endParaRPr lang="en-US" sz="1100">
                        <a:effectLst/>
                        <a:latin typeface="Calibri"/>
                        <a:ea typeface="Calibri"/>
                        <a:cs typeface="Times New Roman"/>
                      </a:endParaRPr>
                    </a:p>
                  </a:txBody>
                  <a:tcPr marL="68667" marR="68667" marT="0" marB="0"/>
                </a:tc>
              </a:tr>
              <a:tr h="239046">
                <a:tc>
                  <a:txBody>
                    <a:bodyPr/>
                    <a:lstStyle/>
                    <a:p>
                      <a:pPr algn="ctr">
                        <a:lnSpc>
                          <a:spcPct val="115000"/>
                        </a:lnSpc>
                        <a:spcAft>
                          <a:spcPts val="0"/>
                        </a:spcAft>
                      </a:pPr>
                      <a:r>
                        <a:rPr lang="en-US" sz="1100">
                          <a:effectLst/>
                        </a:rPr>
                        <a:t>14</a:t>
                      </a:r>
                      <a:endParaRPr lang="en-US" sz="1100">
                        <a:effectLst/>
                        <a:latin typeface="Calibri"/>
                        <a:ea typeface="Calibri"/>
                        <a:cs typeface="Times New Roman"/>
                      </a:endParaRPr>
                    </a:p>
                  </a:txBody>
                  <a:tcPr marL="68667" marR="68667" marT="0" marB="0"/>
                </a:tc>
                <a:tc>
                  <a:txBody>
                    <a:bodyPr/>
                    <a:lstStyle/>
                    <a:p>
                      <a:pPr>
                        <a:lnSpc>
                          <a:spcPct val="115000"/>
                        </a:lnSpc>
                        <a:spcAft>
                          <a:spcPts val="0"/>
                        </a:spcAft>
                      </a:pPr>
                      <a:r>
                        <a:rPr lang="en-US" sz="1100">
                          <a:effectLst/>
                        </a:rPr>
                        <a:t>PARTAI DEMOKRAT</a:t>
                      </a:r>
                      <a:endParaRPr lang="en-US" sz="1100">
                        <a:effectLst/>
                        <a:latin typeface="Calibri"/>
                        <a:ea typeface="Calibri"/>
                        <a:cs typeface="Times New Roman"/>
                      </a:endParaRPr>
                    </a:p>
                  </a:txBody>
                  <a:tcPr marL="68667" marR="68667" marT="0" marB="0"/>
                </a:tc>
                <a:tc>
                  <a:txBody>
                    <a:bodyPr/>
                    <a:lstStyle/>
                    <a:p>
                      <a:pPr algn="ctr">
                        <a:lnSpc>
                          <a:spcPct val="115000"/>
                        </a:lnSpc>
                        <a:spcAft>
                          <a:spcPts val="0"/>
                        </a:spcAft>
                      </a:pPr>
                      <a:r>
                        <a:rPr lang="en-US" sz="1100">
                          <a:effectLst/>
                        </a:rPr>
                        <a:t>2998</a:t>
                      </a:r>
                      <a:endParaRPr lang="en-US" sz="1100">
                        <a:effectLst/>
                        <a:latin typeface="Calibri"/>
                        <a:ea typeface="Calibri"/>
                        <a:cs typeface="Times New Roman"/>
                      </a:endParaRPr>
                    </a:p>
                  </a:txBody>
                  <a:tcPr marL="68667" marR="68667" marT="0" marB="0"/>
                </a:tc>
                <a:tc>
                  <a:txBody>
                    <a:bodyPr/>
                    <a:lstStyle/>
                    <a:p>
                      <a:pPr algn="ctr">
                        <a:lnSpc>
                          <a:spcPct val="115000"/>
                        </a:lnSpc>
                        <a:spcAft>
                          <a:spcPts val="0"/>
                        </a:spcAft>
                      </a:pPr>
                      <a:r>
                        <a:rPr lang="en-US" sz="1100">
                          <a:effectLst/>
                        </a:rPr>
                        <a:t>2998</a:t>
                      </a:r>
                      <a:endParaRPr lang="en-US" sz="1100">
                        <a:effectLst/>
                        <a:latin typeface="Calibri"/>
                        <a:ea typeface="Calibri"/>
                        <a:cs typeface="Times New Roman"/>
                      </a:endParaRPr>
                    </a:p>
                  </a:txBody>
                  <a:tcPr marL="68667" marR="68667" marT="0" marB="0"/>
                </a:tc>
              </a:tr>
              <a:tr h="239046">
                <a:tc>
                  <a:txBody>
                    <a:bodyPr/>
                    <a:lstStyle/>
                    <a:p>
                      <a:pPr algn="ctr">
                        <a:lnSpc>
                          <a:spcPct val="115000"/>
                        </a:lnSpc>
                        <a:spcAft>
                          <a:spcPts val="0"/>
                        </a:spcAft>
                      </a:pPr>
                      <a:r>
                        <a:rPr lang="en-US" sz="1100">
                          <a:effectLst/>
                        </a:rPr>
                        <a:t>15</a:t>
                      </a:r>
                      <a:endParaRPr lang="en-US" sz="1100">
                        <a:effectLst/>
                        <a:latin typeface="Calibri"/>
                        <a:ea typeface="Calibri"/>
                        <a:cs typeface="Times New Roman"/>
                      </a:endParaRPr>
                    </a:p>
                  </a:txBody>
                  <a:tcPr marL="68667" marR="68667" marT="0" marB="0"/>
                </a:tc>
                <a:tc>
                  <a:txBody>
                    <a:bodyPr/>
                    <a:lstStyle/>
                    <a:p>
                      <a:pPr>
                        <a:lnSpc>
                          <a:spcPct val="115000"/>
                        </a:lnSpc>
                        <a:spcAft>
                          <a:spcPts val="0"/>
                        </a:spcAft>
                      </a:pPr>
                      <a:r>
                        <a:rPr lang="en-US" sz="1100">
                          <a:effectLst/>
                        </a:rPr>
                        <a:t>PARTAI BULAN BINTANG</a:t>
                      </a:r>
                      <a:endParaRPr lang="en-US" sz="1100">
                        <a:effectLst/>
                        <a:latin typeface="Calibri"/>
                        <a:ea typeface="Calibri"/>
                        <a:cs typeface="Times New Roman"/>
                      </a:endParaRPr>
                    </a:p>
                  </a:txBody>
                  <a:tcPr marL="68667" marR="68667" marT="0" marB="0"/>
                </a:tc>
                <a:tc>
                  <a:txBody>
                    <a:bodyPr/>
                    <a:lstStyle/>
                    <a:p>
                      <a:pPr algn="ctr">
                        <a:lnSpc>
                          <a:spcPct val="115000"/>
                        </a:lnSpc>
                        <a:spcAft>
                          <a:spcPts val="0"/>
                        </a:spcAft>
                      </a:pPr>
                      <a:r>
                        <a:rPr lang="en-US" sz="1100">
                          <a:effectLst/>
                        </a:rPr>
                        <a:t>1950</a:t>
                      </a:r>
                      <a:endParaRPr lang="en-US" sz="1100">
                        <a:effectLst/>
                        <a:latin typeface="Calibri"/>
                        <a:ea typeface="Calibri"/>
                        <a:cs typeface="Times New Roman"/>
                      </a:endParaRPr>
                    </a:p>
                  </a:txBody>
                  <a:tcPr marL="68667" marR="68667" marT="0" marB="0"/>
                </a:tc>
                <a:tc>
                  <a:txBody>
                    <a:bodyPr/>
                    <a:lstStyle/>
                    <a:p>
                      <a:pPr algn="ctr">
                        <a:lnSpc>
                          <a:spcPct val="115000"/>
                        </a:lnSpc>
                        <a:spcAft>
                          <a:spcPts val="0"/>
                        </a:spcAft>
                      </a:pPr>
                      <a:r>
                        <a:rPr lang="en-US" sz="1100">
                          <a:effectLst/>
                        </a:rPr>
                        <a:t>1950</a:t>
                      </a:r>
                      <a:endParaRPr lang="en-US" sz="1100">
                        <a:effectLst/>
                        <a:latin typeface="Calibri"/>
                        <a:ea typeface="Calibri"/>
                        <a:cs typeface="Times New Roman"/>
                      </a:endParaRPr>
                    </a:p>
                  </a:txBody>
                  <a:tcPr marL="68667" marR="68667" marT="0" marB="0"/>
                </a:tc>
              </a:tr>
              <a:tr h="478094">
                <a:tc>
                  <a:txBody>
                    <a:bodyPr/>
                    <a:lstStyle/>
                    <a:p>
                      <a:pPr algn="ctr">
                        <a:lnSpc>
                          <a:spcPct val="115000"/>
                        </a:lnSpc>
                        <a:spcAft>
                          <a:spcPts val="0"/>
                        </a:spcAft>
                      </a:pPr>
                      <a:r>
                        <a:rPr lang="en-US" sz="1100">
                          <a:effectLst/>
                        </a:rPr>
                        <a:t>16</a:t>
                      </a:r>
                      <a:endParaRPr lang="en-US" sz="1100">
                        <a:effectLst/>
                        <a:latin typeface="Calibri"/>
                        <a:ea typeface="Calibri"/>
                        <a:cs typeface="Times New Roman"/>
                      </a:endParaRPr>
                    </a:p>
                  </a:txBody>
                  <a:tcPr marL="68667" marR="68667" marT="0" marB="0"/>
                </a:tc>
                <a:tc>
                  <a:txBody>
                    <a:bodyPr/>
                    <a:lstStyle/>
                    <a:p>
                      <a:pPr>
                        <a:lnSpc>
                          <a:spcPct val="115000"/>
                        </a:lnSpc>
                        <a:spcAft>
                          <a:spcPts val="0"/>
                        </a:spcAft>
                      </a:pPr>
                      <a:r>
                        <a:rPr lang="en-US" sz="1100" dirty="0">
                          <a:effectLst/>
                        </a:rPr>
                        <a:t>PARTAI KEADILAN DAN PERSATUAN INDONESIA</a:t>
                      </a:r>
                      <a:endParaRPr lang="en-US" sz="1100" dirty="0">
                        <a:effectLst/>
                        <a:latin typeface="Calibri"/>
                        <a:ea typeface="Calibri"/>
                        <a:cs typeface="Times New Roman"/>
                      </a:endParaRPr>
                    </a:p>
                  </a:txBody>
                  <a:tcPr marL="68667" marR="68667" marT="0" marB="0"/>
                </a:tc>
                <a:tc>
                  <a:txBody>
                    <a:bodyPr/>
                    <a:lstStyle/>
                    <a:p>
                      <a:pPr algn="ctr">
                        <a:lnSpc>
                          <a:spcPct val="115000"/>
                        </a:lnSpc>
                        <a:spcAft>
                          <a:spcPts val="0"/>
                        </a:spcAft>
                      </a:pPr>
                      <a:r>
                        <a:rPr lang="en-US" sz="1100">
                          <a:effectLst/>
                        </a:rPr>
                        <a:t>799</a:t>
                      </a:r>
                      <a:endParaRPr lang="en-US" sz="1100">
                        <a:effectLst/>
                        <a:latin typeface="Calibri"/>
                        <a:ea typeface="Calibri"/>
                        <a:cs typeface="Times New Roman"/>
                      </a:endParaRPr>
                    </a:p>
                  </a:txBody>
                  <a:tcPr marL="68667" marR="68667" marT="0" marB="0"/>
                </a:tc>
                <a:tc>
                  <a:txBody>
                    <a:bodyPr/>
                    <a:lstStyle/>
                    <a:p>
                      <a:pPr algn="ctr">
                        <a:lnSpc>
                          <a:spcPct val="115000"/>
                        </a:lnSpc>
                        <a:spcAft>
                          <a:spcPts val="0"/>
                        </a:spcAft>
                      </a:pPr>
                      <a:r>
                        <a:rPr lang="en-US" sz="1100" dirty="0">
                          <a:effectLst/>
                        </a:rPr>
                        <a:t>799</a:t>
                      </a:r>
                      <a:endParaRPr lang="en-US" sz="1100" dirty="0">
                        <a:effectLst/>
                        <a:latin typeface="Calibri"/>
                        <a:ea typeface="Calibri"/>
                        <a:cs typeface="Times New Roman"/>
                      </a:endParaRPr>
                    </a:p>
                  </a:txBody>
                  <a:tcPr marL="68667" marR="68667" marT="0" marB="0"/>
                </a:tc>
              </a:tr>
            </a:tbl>
          </a:graphicData>
        </a:graphic>
      </p:graphicFrame>
      <p:sp>
        <p:nvSpPr>
          <p:cNvPr id="4" name="Rounded Rectangle 3"/>
          <p:cNvSpPr/>
          <p:nvPr/>
        </p:nvSpPr>
        <p:spPr>
          <a:xfrm>
            <a:off x="151606" y="153194"/>
            <a:ext cx="105156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a:solidFill>
                  <a:schemeClr val="tx1"/>
                </a:solidFill>
              </a:rPr>
              <a:t>Perolehan</a:t>
            </a:r>
            <a:r>
              <a:rPr lang="en-US" b="1" dirty="0">
                <a:solidFill>
                  <a:schemeClr val="tx1"/>
                </a:solidFill>
              </a:rPr>
              <a:t> </a:t>
            </a:r>
            <a:r>
              <a:rPr lang="en-US" b="1" dirty="0" err="1">
                <a:solidFill>
                  <a:schemeClr val="tx1"/>
                </a:solidFill>
              </a:rPr>
              <a:t>Suara</a:t>
            </a:r>
            <a:r>
              <a:rPr lang="en-US" b="1" dirty="0">
                <a:solidFill>
                  <a:schemeClr val="tx1"/>
                </a:solidFill>
              </a:rPr>
              <a:t> </a:t>
            </a:r>
            <a:r>
              <a:rPr lang="en-US" b="1" dirty="0" err="1">
                <a:solidFill>
                  <a:schemeClr val="tx1"/>
                </a:solidFill>
              </a:rPr>
              <a:t>Partai</a:t>
            </a:r>
            <a:r>
              <a:rPr lang="en-US" b="1" dirty="0">
                <a:solidFill>
                  <a:schemeClr val="tx1"/>
                </a:solidFill>
              </a:rPr>
              <a:t> </a:t>
            </a:r>
            <a:r>
              <a:rPr lang="en-US" b="1" dirty="0" err="1">
                <a:solidFill>
                  <a:schemeClr val="tx1"/>
                </a:solidFill>
              </a:rPr>
              <a:t>Politik</a:t>
            </a:r>
            <a:r>
              <a:rPr lang="en-US" b="1" dirty="0">
                <a:solidFill>
                  <a:schemeClr val="tx1"/>
                </a:solidFill>
              </a:rPr>
              <a:t> </a:t>
            </a:r>
            <a:r>
              <a:rPr lang="en-US" b="1" dirty="0" err="1">
                <a:solidFill>
                  <a:schemeClr val="tx1"/>
                </a:solidFill>
              </a:rPr>
              <a:t>Sebelum</a:t>
            </a:r>
            <a:r>
              <a:rPr lang="en-US" b="1" dirty="0">
                <a:solidFill>
                  <a:schemeClr val="tx1"/>
                </a:solidFill>
              </a:rPr>
              <a:t> </a:t>
            </a:r>
            <a:r>
              <a:rPr lang="en-US" b="1" dirty="0" err="1">
                <a:solidFill>
                  <a:schemeClr val="tx1"/>
                </a:solidFill>
              </a:rPr>
              <a:t>dan</a:t>
            </a:r>
            <a:r>
              <a:rPr lang="en-US" b="1" dirty="0">
                <a:solidFill>
                  <a:schemeClr val="tx1"/>
                </a:solidFill>
              </a:rPr>
              <a:t> </a:t>
            </a:r>
            <a:r>
              <a:rPr lang="en-US" b="1" dirty="0" err="1">
                <a:solidFill>
                  <a:schemeClr val="tx1"/>
                </a:solidFill>
              </a:rPr>
              <a:t>Sesudah</a:t>
            </a:r>
            <a:r>
              <a:rPr lang="en-US" b="1" dirty="0">
                <a:solidFill>
                  <a:schemeClr val="tx1"/>
                </a:solidFill>
              </a:rPr>
              <a:t> </a:t>
            </a:r>
            <a:r>
              <a:rPr lang="en-US" b="1" dirty="0" err="1">
                <a:solidFill>
                  <a:schemeClr val="tx1"/>
                </a:solidFill>
              </a:rPr>
              <a:t>Putusan</a:t>
            </a:r>
            <a:r>
              <a:rPr lang="en-US" b="1" dirty="0">
                <a:solidFill>
                  <a:schemeClr val="tx1"/>
                </a:solidFill>
              </a:rPr>
              <a:t> </a:t>
            </a:r>
            <a:r>
              <a:rPr lang="en-US" b="1" dirty="0" err="1">
                <a:solidFill>
                  <a:schemeClr val="tx1"/>
                </a:solidFill>
              </a:rPr>
              <a:t>Administrasi</a:t>
            </a:r>
            <a:r>
              <a:rPr lang="en-US" b="1" dirty="0">
                <a:solidFill>
                  <a:schemeClr val="tx1"/>
                </a:solidFill>
              </a:rPr>
              <a:t> </a:t>
            </a:r>
            <a:r>
              <a:rPr lang="en-US" b="1" dirty="0" err="1">
                <a:solidFill>
                  <a:schemeClr val="tx1"/>
                </a:solidFill>
              </a:rPr>
              <a:t>Bawaslu</a:t>
            </a:r>
            <a:r>
              <a:rPr lang="en-US" b="1" dirty="0">
                <a:solidFill>
                  <a:schemeClr val="tx1"/>
                </a:solidFill>
              </a:rPr>
              <a:t> </a:t>
            </a:r>
            <a:r>
              <a:rPr lang="en-US" b="1" dirty="0" err="1">
                <a:solidFill>
                  <a:schemeClr val="tx1"/>
                </a:solidFill>
              </a:rPr>
              <a:t>Provinsi</a:t>
            </a:r>
            <a:r>
              <a:rPr lang="en-US" b="1" dirty="0">
                <a:solidFill>
                  <a:schemeClr val="tx1"/>
                </a:solidFill>
              </a:rPr>
              <a:t> Sulawesi Tengah </a:t>
            </a:r>
            <a:r>
              <a:rPr lang="en-US" b="1" dirty="0" err="1">
                <a:solidFill>
                  <a:schemeClr val="tx1"/>
                </a:solidFill>
              </a:rPr>
              <a:t>pada</a:t>
            </a:r>
            <a:r>
              <a:rPr lang="en-US" b="1" dirty="0">
                <a:solidFill>
                  <a:schemeClr val="tx1"/>
                </a:solidFill>
              </a:rPr>
              <a:t> Daerah </a:t>
            </a:r>
            <a:r>
              <a:rPr lang="en-US" b="1" dirty="0" err="1">
                <a:solidFill>
                  <a:schemeClr val="tx1"/>
                </a:solidFill>
              </a:rPr>
              <a:t>Pemilihan</a:t>
            </a:r>
            <a:r>
              <a:rPr lang="en-US" b="1" dirty="0">
                <a:solidFill>
                  <a:schemeClr val="tx1"/>
                </a:solidFill>
              </a:rPr>
              <a:t> </a:t>
            </a:r>
            <a:r>
              <a:rPr lang="en-US" b="1" dirty="0" err="1">
                <a:solidFill>
                  <a:schemeClr val="tx1"/>
                </a:solidFill>
              </a:rPr>
              <a:t>Sigi</a:t>
            </a:r>
            <a:r>
              <a:rPr lang="en-US" b="1" dirty="0">
                <a:solidFill>
                  <a:schemeClr val="tx1"/>
                </a:solidFill>
              </a:rPr>
              <a:t> 4</a:t>
            </a:r>
            <a:endParaRPr lang="en-US" dirty="0">
              <a:solidFill>
                <a:schemeClr val="tx1"/>
              </a:solidFill>
            </a:endParaRPr>
          </a:p>
        </p:txBody>
      </p:sp>
    </p:spTree>
    <p:extLst>
      <p:ext uri="{BB962C8B-B14F-4D97-AF65-F5344CB8AC3E}">
        <p14:creationId xmlns:p14="http://schemas.microsoft.com/office/powerpoint/2010/main" val="10570511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237115" y="474554"/>
            <a:ext cx="6324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DINAMIKA DAN PERMASALAHAN</a:t>
            </a:r>
          </a:p>
        </p:txBody>
      </p:sp>
      <p:sp>
        <p:nvSpPr>
          <p:cNvPr id="3" name="Down Arrow 2"/>
          <p:cNvSpPr/>
          <p:nvPr/>
        </p:nvSpPr>
        <p:spPr>
          <a:xfrm>
            <a:off x="5104606" y="1524794"/>
            <a:ext cx="484632" cy="990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1142206" y="2515394"/>
            <a:ext cx="8763000" cy="3276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mj-lt"/>
              <a:buAutoNum type="arabicPeriod"/>
            </a:pPr>
            <a:r>
              <a:rPr lang="en-US" sz="1600" dirty="0" err="1"/>
              <a:t>Kapasitas</a:t>
            </a:r>
            <a:r>
              <a:rPr lang="en-US" sz="1600" dirty="0"/>
              <a:t> </a:t>
            </a:r>
            <a:r>
              <a:rPr lang="en-US" sz="1600" dirty="0" err="1"/>
              <a:t>Pengawas</a:t>
            </a:r>
            <a:r>
              <a:rPr lang="en-US" sz="1600" dirty="0"/>
              <a:t> </a:t>
            </a:r>
            <a:r>
              <a:rPr lang="en-US" sz="1600" dirty="0" err="1"/>
              <a:t>Pemilu</a:t>
            </a:r>
            <a:r>
              <a:rPr lang="en-US" sz="1600" dirty="0"/>
              <a:t> </a:t>
            </a:r>
            <a:r>
              <a:rPr lang="en-US" sz="1600" dirty="0" err="1"/>
              <a:t>ditingkat</a:t>
            </a:r>
            <a:r>
              <a:rPr lang="en-US" sz="1600" dirty="0"/>
              <a:t> </a:t>
            </a:r>
            <a:r>
              <a:rPr lang="en-US" sz="1600" dirty="0" err="1"/>
              <a:t>Kecamatan</a:t>
            </a:r>
            <a:r>
              <a:rPr lang="en-US" sz="1600" dirty="0"/>
              <a:t> </a:t>
            </a:r>
            <a:r>
              <a:rPr lang="en-US" sz="1600" dirty="0" err="1"/>
              <a:t>hingga</a:t>
            </a:r>
            <a:r>
              <a:rPr lang="en-US" sz="1600" dirty="0"/>
              <a:t> </a:t>
            </a:r>
            <a:r>
              <a:rPr lang="en-US" sz="1600" dirty="0" err="1"/>
              <a:t>tingkat</a:t>
            </a:r>
            <a:r>
              <a:rPr lang="en-US" sz="1600" dirty="0"/>
              <a:t> TPS yang </a:t>
            </a:r>
            <a:r>
              <a:rPr lang="en-US" sz="1600" dirty="0" err="1" smtClean="0"/>
              <a:t>terbatas</a:t>
            </a:r>
            <a:endParaRPr lang="en-US" sz="1600" dirty="0" smtClean="0"/>
          </a:p>
          <a:p>
            <a:pPr marL="457200" indent="-457200">
              <a:buFont typeface="+mj-lt"/>
              <a:buAutoNum type="arabicPeriod"/>
            </a:pPr>
            <a:r>
              <a:rPr lang="en-US" sz="1600" dirty="0" err="1"/>
              <a:t>Jumlah</a:t>
            </a:r>
            <a:r>
              <a:rPr lang="en-US" sz="1600" dirty="0"/>
              <a:t> </a:t>
            </a:r>
            <a:r>
              <a:rPr lang="en-US" sz="1600" dirty="0" err="1"/>
              <a:t>Pengawas</a:t>
            </a:r>
            <a:r>
              <a:rPr lang="en-US" sz="1600" dirty="0"/>
              <a:t> </a:t>
            </a:r>
            <a:r>
              <a:rPr lang="en-US" sz="1600" dirty="0" err="1"/>
              <a:t>Desa</a:t>
            </a:r>
            <a:r>
              <a:rPr lang="en-US" sz="1600" dirty="0"/>
              <a:t> yang </a:t>
            </a:r>
            <a:r>
              <a:rPr lang="en-US" sz="1600" dirty="0" err="1"/>
              <a:t>hanya</a:t>
            </a:r>
            <a:r>
              <a:rPr lang="en-US" sz="1600" dirty="0"/>
              <a:t> 1 orang </a:t>
            </a:r>
            <a:r>
              <a:rPr lang="en-US" sz="1600" dirty="0" err="1"/>
              <a:t>mengakibatkan</a:t>
            </a:r>
            <a:r>
              <a:rPr lang="en-US" sz="1600" dirty="0"/>
              <a:t> proses </a:t>
            </a:r>
            <a:r>
              <a:rPr lang="en-US" sz="1600" dirty="0" err="1"/>
              <a:t>pengawasan</a:t>
            </a:r>
            <a:r>
              <a:rPr lang="en-US" sz="1600" dirty="0"/>
              <a:t> </a:t>
            </a:r>
            <a:r>
              <a:rPr lang="en-US" sz="1600" dirty="0" err="1"/>
              <a:t>dan</a:t>
            </a:r>
            <a:r>
              <a:rPr lang="en-US" sz="1600" dirty="0"/>
              <a:t> </a:t>
            </a:r>
            <a:r>
              <a:rPr lang="en-US" sz="1600" dirty="0" err="1"/>
              <a:t>pendampingan</a:t>
            </a:r>
            <a:r>
              <a:rPr lang="en-US" sz="1600" dirty="0"/>
              <a:t> </a:t>
            </a:r>
            <a:r>
              <a:rPr lang="en-US" sz="1600" dirty="0" err="1"/>
              <a:t>tidak</a:t>
            </a:r>
            <a:r>
              <a:rPr lang="en-US" sz="1600" dirty="0"/>
              <a:t> </a:t>
            </a:r>
            <a:r>
              <a:rPr lang="en-US" sz="1600" dirty="0" err="1"/>
              <a:t>maksimal</a:t>
            </a:r>
            <a:r>
              <a:rPr lang="en-US" sz="1600" dirty="0"/>
              <a:t> </a:t>
            </a:r>
            <a:r>
              <a:rPr lang="en-US" sz="1600" dirty="0" err="1"/>
              <a:t>dikarenakan</a:t>
            </a:r>
            <a:r>
              <a:rPr lang="en-US" sz="1600" dirty="0"/>
              <a:t> </a:t>
            </a:r>
            <a:r>
              <a:rPr lang="en-US" sz="1600" dirty="0" err="1"/>
              <a:t>luas</a:t>
            </a:r>
            <a:r>
              <a:rPr lang="en-US" sz="1600" dirty="0"/>
              <a:t> </a:t>
            </a:r>
            <a:r>
              <a:rPr lang="en-US" sz="1600" dirty="0" err="1"/>
              <a:t>cakupan</a:t>
            </a:r>
            <a:r>
              <a:rPr lang="en-US" sz="1600" dirty="0"/>
              <a:t> </a:t>
            </a:r>
            <a:r>
              <a:rPr lang="en-US" sz="1600" dirty="0" err="1"/>
              <a:t>desa</a:t>
            </a:r>
            <a:r>
              <a:rPr lang="en-US" sz="1600" dirty="0"/>
              <a:t> yang </a:t>
            </a:r>
            <a:r>
              <a:rPr lang="en-US" sz="1600" dirty="0" err="1"/>
              <a:t>sangat</a:t>
            </a:r>
            <a:r>
              <a:rPr lang="en-US" sz="1600" dirty="0"/>
              <a:t> </a:t>
            </a:r>
            <a:r>
              <a:rPr lang="en-US" sz="1600" dirty="0" err="1"/>
              <a:t>luas</a:t>
            </a:r>
            <a:r>
              <a:rPr lang="en-US" sz="1600" dirty="0" smtClean="0"/>
              <a:t>.</a:t>
            </a:r>
          </a:p>
          <a:p>
            <a:pPr marL="457200" indent="-457200">
              <a:buFont typeface="+mj-lt"/>
              <a:buAutoNum type="arabicPeriod"/>
            </a:pPr>
            <a:r>
              <a:rPr lang="en-US" sz="1600" dirty="0" err="1"/>
              <a:t>Kapasitas</a:t>
            </a:r>
            <a:r>
              <a:rPr lang="en-US" sz="1600" dirty="0"/>
              <a:t> SDM KPPS yang </a:t>
            </a:r>
            <a:r>
              <a:rPr lang="en-US" sz="1600" dirty="0" err="1"/>
              <a:t>tidak</a:t>
            </a:r>
            <a:r>
              <a:rPr lang="en-US" sz="1600" dirty="0"/>
              <a:t> </a:t>
            </a:r>
            <a:r>
              <a:rPr lang="en-US" sz="1600" dirty="0" err="1" smtClean="0"/>
              <a:t>memadai</a:t>
            </a:r>
            <a:endParaRPr lang="en-US" sz="1600" dirty="0" smtClean="0"/>
          </a:p>
          <a:p>
            <a:pPr marL="457200" indent="-457200">
              <a:buFont typeface="+mj-lt"/>
              <a:buAutoNum type="arabicPeriod"/>
            </a:pPr>
            <a:r>
              <a:rPr lang="en-US" sz="1600" dirty="0" err="1"/>
              <a:t>Pada</a:t>
            </a:r>
            <a:r>
              <a:rPr lang="en-US" sz="1600" dirty="0"/>
              <a:t> proses </a:t>
            </a:r>
            <a:r>
              <a:rPr lang="en-US" sz="1600" dirty="0" err="1"/>
              <a:t>Pemungutan</a:t>
            </a:r>
            <a:r>
              <a:rPr lang="en-US" sz="1600" dirty="0"/>
              <a:t> </a:t>
            </a:r>
            <a:r>
              <a:rPr lang="en-US" sz="1600" dirty="0" err="1"/>
              <a:t>Suara</a:t>
            </a:r>
            <a:r>
              <a:rPr lang="en-US" sz="1600" dirty="0"/>
              <a:t> </a:t>
            </a:r>
            <a:r>
              <a:rPr lang="en-US" sz="1600" dirty="0" err="1"/>
              <a:t>tanggal</a:t>
            </a:r>
            <a:r>
              <a:rPr lang="en-US" sz="1600" dirty="0"/>
              <a:t> 17 April 2019 </a:t>
            </a:r>
            <a:r>
              <a:rPr lang="en-US" sz="1600" dirty="0" err="1"/>
              <a:t>banyak</a:t>
            </a:r>
            <a:r>
              <a:rPr lang="en-US" sz="1600" dirty="0"/>
              <a:t> </a:t>
            </a:r>
            <a:r>
              <a:rPr lang="en-US" sz="1600" dirty="0" err="1"/>
              <a:t>pemilih</a:t>
            </a:r>
            <a:r>
              <a:rPr lang="en-US" sz="1600" dirty="0"/>
              <a:t> yang </a:t>
            </a:r>
            <a:r>
              <a:rPr lang="en-US" sz="1600" dirty="0" err="1"/>
              <a:t>memenuhi</a:t>
            </a:r>
            <a:r>
              <a:rPr lang="en-US" sz="1600" dirty="0"/>
              <a:t> </a:t>
            </a:r>
            <a:r>
              <a:rPr lang="en-US" sz="1600" dirty="0" err="1"/>
              <a:t>syarat</a:t>
            </a:r>
            <a:r>
              <a:rPr lang="en-US" sz="1600" dirty="0"/>
              <a:t> </a:t>
            </a:r>
            <a:r>
              <a:rPr lang="en-US" sz="1600" dirty="0" err="1"/>
              <a:t>tetapi</a:t>
            </a:r>
            <a:r>
              <a:rPr lang="en-US" sz="1600" dirty="0"/>
              <a:t> </a:t>
            </a:r>
            <a:r>
              <a:rPr lang="en-US" sz="1600" dirty="0" err="1"/>
              <a:t>tidak</a:t>
            </a:r>
            <a:r>
              <a:rPr lang="en-US" sz="1600" dirty="0"/>
              <a:t> </a:t>
            </a:r>
            <a:r>
              <a:rPr lang="en-US" sz="1600" dirty="0" err="1"/>
              <a:t>terdaftar</a:t>
            </a:r>
            <a:r>
              <a:rPr lang="en-US" sz="1600" dirty="0"/>
              <a:t> </a:t>
            </a:r>
            <a:r>
              <a:rPr lang="en-US" sz="1600" dirty="0" err="1"/>
              <a:t>dalam</a:t>
            </a:r>
            <a:r>
              <a:rPr lang="en-US" sz="1600" dirty="0"/>
              <a:t> DPT. </a:t>
            </a:r>
            <a:r>
              <a:rPr lang="en-US" sz="1600" dirty="0" err="1"/>
              <a:t>Akibat</a:t>
            </a:r>
            <a:r>
              <a:rPr lang="en-US" sz="1600" dirty="0"/>
              <a:t> </a:t>
            </a:r>
            <a:r>
              <a:rPr lang="en-US" sz="1600" dirty="0" err="1"/>
              <a:t>dari</a:t>
            </a:r>
            <a:r>
              <a:rPr lang="en-US" sz="1600" dirty="0"/>
              <a:t> </a:t>
            </a:r>
            <a:r>
              <a:rPr lang="en-US" sz="1600" dirty="0" err="1"/>
              <a:t>permasalahan</a:t>
            </a:r>
            <a:r>
              <a:rPr lang="en-US" sz="1600" dirty="0"/>
              <a:t> </a:t>
            </a:r>
            <a:r>
              <a:rPr lang="en-US" sz="1600" dirty="0" err="1"/>
              <a:t>tersebut</a:t>
            </a:r>
            <a:r>
              <a:rPr lang="en-US" sz="1600" dirty="0"/>
              <a:t>, </a:t>
            </a:r>
            <a:r>
              <a:rPr lang="en-US" sz="1600" dirty="0" err="1"/>
              <a:t>banyak</a:t>
            </a:r>
            <a:r>
              <a:rPr lang="en-US" sz="1600" dirty="0"/>
              <a:t> </a:t>
            </a:r>
            <a:r>
              <a:rPr lang="en-US" sz="1600" dirty="0" err="1"/>
              <a:t>pemilih</a:t>
            </a:r>
            <a:r>
              <a:rPr lang="en-US" sz="1600" dirty="0"/>
              <a:t> yang </a:t>
            </a:r>
            <a:r>
              <a:rPr lang="en-US" sz="1600" dirty="0" err="1"/>
              <a:t>terpaksa</a:t>
            </a:r>
            <a:r>
              <a:rPr lang="en-US" sz="1600" dirty="0"/>
              <a:t> </a:t>
            </a:r>
            <a:r>
              <a:rPr lang="en-US" sz="1600" dirty="0" err="1"/>
              <a:t>menggunakan</a:t>
            </a:r>
            <a:r>
              <a:rPr lang="en-US" sz="1600" dirty="0"/>
              <a:t> KTP </a:t>
            </a:r>
            <a:r>
              <a:rPr lang="en-US" sz="1600" dirty="0" err="1"/>
              <a:t>untuk</a:t>
            </a:r>
            <a:r>
              <a:rPr lang="en-US" sz="1600" dirty="0"/>
              <a:t> </a:t>
            </a:r>
            <a:r>
              <a:rPr lang="en-US" sz="1600" dirty="0" err="1"/>
              <a:t>menggunakan</a:t>
            </a:r>
            <a:r>
              <a:rPr lang="en-US" sz="1600" dirty="0"/>
              <a:t> </a:t>
            </a:r>
            <a:r>
              <a:rPr lang="en-US" sz="1600" dirty="0" err="1"/>
              <a:t>hak</a:t>
            </a:r>
            <a:r>
              <a:rPr lang="en-US" sz="1600" dirty="0"/>
              <a:t> </a:t>
            </a:r>
            <a:r>
              <a:rPr lang="en-US" sz="1600" dirty="0" err="1"/>
              <a:t>pilih</a:t>
            </a:r>
            <a:r>
              <a:rPr lang="en-US" sz="1600" dirty="0" smtClean="0"/>
              <a:t>.</a:t>
            </a:r>
          </a:p>
          <a:p>
            <a:pPr marL="457200" indent="-457200">
              <a:buFont typeface="+mj-lt"/>
              <a:buAutoNum type="arabicPeriod"/>
            </a:pPr>
            <a:r>
              <a:rPr lang="en-US" sz="1600" dirty="0" err="1"/>
              <a:t>Kekurangan</a:t>
            </a:r>
            <a:r>
              <a:rPr lang="en-US" sz="1600" dirty="0"/>
              <a:t> </a:t>
            </a:r>
            <a:r>
              <a:rPr lang="en-US" sz="1600" dirty="0" err="1"/>
              <a:t>Surat</a:t>
            </a:r>
            <a:r>
              <a:rPr lang="en-US" sz="1600" dirty="0"/>
              <a:t> </a:t>
            </a:r>
            <a:r>
              <a:rPr lang="en-US" sz="1600" dirty="0" err="1"/>
              <a:t>Suara</a:t>
            </a:r>
            <a:endParaRPr lang="en-US" sz="1600" dirty="0"/>
          </a:p>
          <a:p>
            <a:pPr marL="457200" indent="-457200">
              <a:buFont typeface="+mj-lt"/>
              <a:buAutoNum type="arabicPeriod"/>
            </a:pPr>
            <a:endParaRPr lang="en-US" sz="1200" dirty="0"/>
          </a:p>
          <a:p>
            <a:pPr marL="457200" indent="-457200">
              <a:buFont typeface="+mj-lt"/>
              <a:buAutoNum type="arabicPeriod"/>
            </a:pPr>
            <a:endParaRPr lang="en-US" sz="1200" dirty="0"/>
          </a:p>
          <a:p>
            <a:pPr marL="457200" indent="-457200">
              <a:buFont typeface="+mj-lt"/>
              <a:buAutoNum type="arabicPeriod"/>
            </a:pPr>
            <a:endParaRPr lang="en-US" dirty="0"/>
          </a:p>
        </p:txBody>
      </p:sp>
    </p:spTree>
    <p:extLst>
      <p:ext uri="{BB962C8B-B14F-4D97-AF65-F5344CB8AC3E}">
        <p14:creationId xmlns:p14="http://schemas.microsoft.com/office/powerpoint/2010/main" val="15639695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8806" y="305594"/>
            <a:ext cx="9982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JUMLAH PELANGGARAN PEMILU 2019 KABUPATEN SIGI</a:t>
            </a:r>
            <a:endParaRPr lang="en-US" b="1" dirty="0"/>
          </a:p>
        </p:txBody>
      </p:sp>
      <p:sp>
        <p:nvSpPr>
          <p:cNvPr id="3" name="Rounded Rectangle 2"/>
          <p:cNvSpPr/>
          <p:nvPr/>
        </p:nvSpPr>
        <p:spPr>
          <a:xfrm>
            <a:off x="640669" y="1143794"/>
            <a:ext cx="5143500" cy="20574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marL="342900" indent="-342900" algn="just">
              <a:buFont typeface="Wingdings" pitchFamily="2" charset="2"/>
              <a:buChar char="q"/>
            </a:pPr>
            <a:r>
              <a:rPr lang="en-US" dirty="0" smtClean="0"/>
              <a:t>2 TEMUAN PADA TAHAPAN KAMPANYE</a:t>
            </a:r>
          </a:p>
          <a:p>
            <a:pPr marL="342900" indent="-342900" algn="just">
              <a:buFont typeface="Wingdings" pitchFamily="2" charset="2"/>
              <a:buChar char="q"/>
            </a:pPr>
            <a:r>
              <a:rPr lang="en-US" dirty="0" smtClean="0"/>
              <a:t>4 </a:t>
            </a:r>
            <a:r>
              <a:rPr lang="en-US" dirty="0" err="1" smtClean="0"/>
              <a:t>Temua</a:t>
            </a:r>
            <a:r>
              <a:rPr lang="en-US" dirty="0" smtClean="0"/>
              <a:t> </a:t>
            </a:r>
            <a:r>
              <a:rPr lang="en-US" dirty="0" err="1" smtClean="0"/>
              <a:t>pada</a:t>
            </a:r>
            <a:r>
              <a:rPr lang="en-US" dirty="0" smtClean="0"/>
              <a:t> </a:t>
            </a:r>
            <a:r>
              <a:rPr lang="en-US" dirty="0" err="1" smtClean="0"/>
              <a:t>tahapan</a:t>
            </a:r>
            <a:r>
              <a:rPr lang="en-US" dirty="0" smtClean="0"/>
              <a:t> </a:t>
            </a:r>
            <a:r>
              <a:rPr lang="en-US" dirty="0" err="1" smtClean="0"/>
              <a:t>masa</a:t>
            </a:r>
            <a:r>
              <a:rPr lang="en-US" dirty="0" smtClean="0"/>
              <a:t> </a:t>
            </a:r>
            <a:r>
              <a:rPr lang="en-US" dirty="0" err="1" smtClean="0"/>
              <a:t>tenang</a:t>
            </a:r>
            <a:endParaRPr lang="en-US" dirty="0" smtClean="0"/>
          </a:p>
          <a:p>
            <a:pPr marL="342900" indent="-342900" algn="just">
              <a:buFont typeface="Wingdings" pitchFamily="2" charset="2"/>
              <a:buChar char="q"/>
            </a:pPr>
            <a:r>
              <a:rPr lang="en-US" dirty="0" smtClean="0"/>
              <a:t>1 </a:t>
            </a:r>
            <a:r>
              <a:rPr lang="en-US" dirty="0" err="1" smtClean="0"/>
              <a:t>Temuan</a:t>
            </a:r>
            <a:r>
              <a:rPr lang="en-US" dirty="0" smtClean="0"/>
              <a:t> </a:t>
            </a:r>
            <a:r>
              <a:rPr lang="en-US" dirty="0" err="1" smtClean="0"/>
              <a:t>pada</a:t>
            </a:r>
            <a:r>
              <a:rPr lang="en-US" dirty="0" smtClean="0"/>
              <a:t> </a:t>
            </a:r>
            <a:r>
              <a:rPr lang="en-US" dirty="0" err="1" smtClean="0"/>
              <a:t>tahapan</a:t>
            </a:r>
            <a:r>
              <a:rPr lang="en-US" dirty="0" smtClean="0"/>
              <a:t> </a:t>
            </a:r>
            <a:r>
              <a:rPr lang="en-US" dirty="0" err="1" smtClean="0"/>
              <a:t>Pemungutan</a:t>
            </a:r>
            <a:r>
              <a:rPr lang="en-US" dirty="0" smtClean="0"/>
              <a:t> </a:t>
            </a:r>
            <a:r>
              <a:rPr lang="en-US" dirty="0" err="1" smtClean="0"/>
              <a:t>dan</a:t>
            </a:r>
            <a:r>
              <a:rPr lang="en-US" dirty="0" smtClean="0"/>
              <a:t> </a:t>
            </a:r>
            <a:r>
              <a:rPr lang="en-US" dirty="0" err="1" smtClean="0"/>
              <a:t>Penghitungan</a:t>
            </a:r>
            <a:r>
              <a:rPr lang="en-US" dirty="0" smtClean="0"/>
              <a:t> </a:t>
            </a:r>
            <a:r>
              <a:rPr lang="en-US" dirty="0" err="1" smtClean="0"/>
              <a:t>Suara</a:t>
            </a:r>
            <a:endParaRPr lang="en-US" dirty="0" smtClean="0"/>
          </a:p>
          <a:p>
            <a:pPr marL="342900" indent="-342900" algn="just">
              <a:buFont typeface="Wingdings" pitchFamily="2" charset="2"/>
              <a:buChar char="q"/>
            </a:pPr>
            <a:r>
              <a:rPr lang="en-US" dirty="0" smtClean="0"/>
              <a:t>1 </a:t>
            </a:r>
            <a:r>
              <a:rPr lang="en-US" dirty="0" err="1" smtClean="0"/>
              <a:t>Temuan</a:t>
            </a:r>
            <a:r>
              <a:rPr lang="en-US" dirty="0" smtClean="0"/>
              <a:t> </a:t>
            </a:r>
            <a:r>
              <a:rPr lang="en-US" dirty="0" err="1" smtClean="0"/>
              <a:t>Pelanggaran</a:t>
            </a:r>
            <a:r>
              <a:rPr lang="en-US" dirty="0" smtClean="0"/>
              <a:t> </a:t>
            </a:r>
            <a:r>
              <a:rPr lang="en-US" dirty="0" err="1" smtClean="0"/>
              <a:t>Administrasi</a:t>
            </a:r>
            <a:endParaRPr lang="en-US" dirty="0"/>
          </a:p>
        </p:txBody>
      </p:sp>
      <p:sp>
        <p:nvSpPr>
          <p:cNvPr id="4" name="Left Arrow 3"/>
          <p:cNvSpPr/>
          <p:nvPr/>
        </p:nvSpPr>
        <p:spPr>
          <a:xfrm>
            <a:off x="6171406" y="1715294"/>
            <a:ext cx="3200400" cy="914400"/>
          </a:xfrm>
          <a:prstGeom prst="lef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8 TEMUAN</a:t>
            </a:r>
            <a:endParaRPr lang="en-US" dirty="0"/>
          </a:p>
        </p:txBody>
      </p:sp>
      <p:sp>
        <p:nvSpPr>
          <p:cNvPr id="5" name="Rounded Rectangle 4"/>
          <p:cNvSpPr/>
          <p:nvPr/>
        </p:nvSpPr>
        <p:spPr>
          <a:xfrm>
            <a:off x="761206" y="3810794"/>
            <a:ext cx="4724400" cy="236220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marL="342900" indent="-342900" algn="just">
              <a:buFont typeface="Wingdings" pitchFamily="2" charset="2"/>
              <a:buChar char="Ø"/>
            </a:pPr>
            <a:r>
              <a:rPr lang="en-US" b="1" dirty="0" smtClean="0">
                <a:solidFill>
                  <a:schemeClr val="tx1"/>
                </a:solidFill>
              </a:rPr>
              <a:t>1 </a:t>
            </a:r>
            <a:r>
              <a:rPr lang="en-US" b="1" dirty="0" err="1" smtClean="0">
                <a:solidFill>
                  <a:schemeClr val="tx1"/>
                </a:solidFill>
              </a:rPr>
              <a:t>Laporan</a:t>
            </a:r>
            <a:r>
              <a:rPr lang="en-US" b="1" dirty="0" smtClean="0">
                <a:solidFill>
                  <a:schemeClr val="tx1"/>
                </a:solidFill>
              </a:rPr>
              <a:t> </a:t>
            </a:r>
            <a:r>
              <a:rPr lang="en-US" b="1" dirty="0" err="1" smtClean="0">
                <a:solidFill>
                  <a:schemeClr val="tx1"/>
                </a:solidFill>
              </a:rPr>
              <a:t>pada</a:t>
            </a:r>
            <a:r>
              <a:rPr lang="en-US" b="1" dirty="0" smtClean="0">
                <a:solidFill>
                  <a:schemeClr val="tx1"/>
                </a:solidFill>
              </a:rPr>
              <a:t> </a:t>
            </a:r>
            <a:r>
              <a:rPr lang="en-US" b="1" dirty="0" err="1" smtClean="0">
                <a:solidFill>
                  <a:schemeClr val="tx1"/>
                </a:solidFill>
              </a:rPr>
              <a:t>tahapan</a:t>
            </a:r>
            <a:r>
              <a:rPr lang="en-US" b="1" dirty="0" smtClean="0">
                <a:solidFill>
                  <a:schemeClr val="tx1"/>
                </a:solidFill>
              </a:rPr>
              <a:t> </a:t>
            </a:r>
            <a:r>
              <a:rPr lang="en-US" b="1" dirty="0" err="1" smtClean="0">
                <a:solidFill>
                  <a:schemeClr val="tx1"/>
                </a:solidFill>
              </a:rPr>
              <a:t>Kampanye</a:t>
            </a:r>
            <a:endParaRPr lang="en-US" b="1" dirty="0" smtClean="0">
              <a:solidFill>
                <a:schemeClr val="tx1"/>
              </a:solidFill>
            </a:endParaRPr>
          </a:p>
          <a:p>
            <a:pPr marL="342900" indent="-342900" algn="just">
              <a:buFont typeface="Wingdings" pitchFamily="2" charset="2"/>
              <a:buChar char="Ø"/>
            </a:pPr>
            <a:r>
              <a:rPr lang="en-US" b="1" dirty="0" smtClean="0">
                <a:solidFill>
                  <a:schemeClr val="tx1"/>
                </a:solidFill>
              </a:rPr>
              <a:t>1 </a:t>
            </a:r>
            <a:r>
              <a:rPr lang="en-US" b="1" dirty="0" err="1" smtClean="0">
                <a:solidFill>
                  <a:schemeClr val="tx1"/>
                </a:solidFill>
              </a:rPr>
              <a:t>Laporan</a:t>
            </a:r>
            <a:r>
              <a:rPr lang="en-US" b="1" dirty="0" smtClean="0">
                <a:solidFill>
                  <a:schemeClr val="tx1"/>
                </a:solidFill>
              </a:rPr>
              <a:t> </a:t>
            </a:r>
            <a:r>
              <a:rPr lang="en-US" b="1" dirty="0" err="1" smtClean="0">
                <a:solidFill>
                  <a:schemeClr val="tx1"/>
                </a:solidFill>
              </a:rPr>
              <a:t>pada</a:t>
            </a:r>
            <a:r>
              <a:rPr lang="en-US" b="1" dirty="0" smtClean="0">
                <a:solidFill>
                  <a:schemeClr val="tx1"/>
                </a:solidFill>
              </a:rPr>
              <a:t> </a:t>
            </a:r>
            <a:r>
              <a:rPr lang="en-US" b="1" dirty="0" err="1" smtClean="0">
                <a:solidFill>
                  <a:schemeClr val="tx1"/>
                </a:solidFill>
              </a:rPr>
              <a:t>Tahapan</a:t>
            </a:r>
            <a:r>
              <a:rPr lang="en-US" b="1" dirty="0" smtClean="0">
                <a:solidFill>
                  <a:schemeClr val="tx1"/>
                </a:solidFill>
              </a:rPr>
              <a:t> </a:t>
            </a:r>
            <a:r>
              <a:rPr lang="en-US" b="1" dirty="0" err="1" smtClean="0">
                <a:solidFill>
                  <a:schemeClr val="tx1"/>
                </a:solidFill>
              </a:rPr>
              <a:t>Masa</a:t>
            </a:r>
            <a:r>
              <a:rPr lang="en-US" b="1" dirty="0" smtClean="0">
                <a:solidFill>
                  <a:schemeClr val="tx1"/>
                </a:solidFill>
              </a:rPr>
              <a:t> </a:t>
            </a:r>
            <a:r>
              <a:rPr lang="en-US" b="1" dirty="0" err="1" smtClean="0">
                <a:solidFill>
                  <a:schemeClr val="tx1"/>
                </a:solidFill>
              </a:rPr>
              <a:t>Tenang</a:t>
            </a:r>
            <a:endParaRPr lang="en-US" b="1" dirty="0" smtClean="0">
              <a:solidFill>
                <a:schemeClr val="tx1"/>
              </a:solidFill>
            </a:endParaRPr>
          </a:p>
          <a:p>
            <a:pPr marL="342900" indent="-342900" algn="just">
              <a:buFont typeface="Wingdings" pitchFamily="2" charset="2"/>
              <a:buChar char="Ø"/>
            </a:pPr>
            <a:r>
              <a:rPr lang="en-US" b="1" dirty="0" smtClean="0">
                <a:solidFill>
                  <a:schemeClr val="tx1"/>
                </a:solidFill>
              </a:rPr>
              <a:t>2 </a:t>
            </a:r>
            <a:r>
              <a:rPr lang="en-US" b="1" dirty="0" err="1" smtClean="0">
                <a:solidFill>
                  <a:schemeClr val="tx1"/>
                </a:solidFill>
              </a:rPr>
              <a:t>Laporan</a:t>
            </a:r>
            <a:r>
              <a:rPr lang="en-US" b="1" dirty="0" smtClean="0">
                <a:solidFill>
                  <a:schemeClr val="tx1"/>
                </a:solidFill>
              </a:rPr>
              <a:t> </a:t>
            </a:r>
            <a:r>
              <a:rPr lang="en-US" b="1" dirty="0" err="1" smtClean="0">
                <a:solidFill>
                  <a:schemeClr val="tx1"/>
                </a:solidFill>
              </a:rPr>
              <a:t>pada</a:t>
            </a:r>
            <a:r>
              <a:rPr lang="en-US" b="1" dirty="0" smtClean="0">
                <a:solidFill>
                  <a:schemeClr val="tx1"/>
                </a:solidFill>
              </a:rPr>
              <a:t> </a:t>
            </a:r>
            <a:r>
              <a:rPr lang="en-US" b="1" dirty="0" err="1" smtClean="0">
                <a:solidFill>
                  <a:schemeClr val="tx1"/>
                </a:solidFill>
              </a:rPr>
              <a:t>Tahapan</a:t>
            </a:r>
            <a:r>
              <a:rPr lang="en-US" b="1" dirty="0" smtClean="0">
                <a:solidFill>
                  <a:schemeClr val="tx1"/>
                </a:solidFill>
              </a:rPr>
              <a:t> </a:t>
            </a:r>
            <a:r>
              <a:rPr lang="en-US" b="1" dirty="0" err="1" smtClean="0">
                <a:solidFill>
                  <a:schemeClr val="tx1"/>
                </a:solidFill>
              </a:rPr>
              <a:t>Pemungutan</a:t>
            </a:r>
            <a:r>
              <a:rPr lang="en-US" b="1" dirty="0" smtClean="0">
                <a:solidFill>
                  <a:schemeClr val="tx1"/>
                </a:solidFill>
              </a:rPr>
              <a:t> </a:t>
            </a:r>
            <a:r>
              <a:rPr lang="en-US" b="1" dirty="0" err="1" smtClean="0">
                <a:solidFill>
                  <a:schemeClr val="tx1"/>
                </a:solidFill>
              </a:rPr>
              <a:t>dan</a:t>
            </a:r>
            <a:r>
              <a:rPr lang="en-US" b="1" dirty="0" smtClean="0">
                <a:solidFill>
                  <a:schemeClr val="tx1"/>
                </a:solidFill>
              </a:rPr>
              <a:t> </a:t>
            </a:r>
            <a:r>
              <a:rPr lang="en-US" b="1" dirty="0" err="1" smtClean="0">
                <a:solidFill>
                  <a:schemeClr val="tx1"/>
                </a:solidFill>
              </a:rPr>
              <a:t>Penghitungan</a:t>
            </a:r>
            <a:r>
              <a:rPr lang="en-US" b="1" dirty="0" smtClean="0">
                <a:solidFill>
                  <a:schemeClr val="tx1"/>
                </a:solidFill>
              </a:rPr>
              <a:t> </a:t>
            </a:r>
            <a:r>
              <a:rPr lang="en-US" b="1" dirty="0" err="1" smtClean="0">
                <a:solidFill>
                  <a:schemeClr val="tx1"/>
                </a:solidFill>
              </a:rPr>
              <a:t>Suara</a:t>
            </a:r>
            <a:endParaRPr lang="en-US" b="1" dirty="0">
              <a:solidFill>
                <a:schemeClr val="tx1"/>
              </a:solidFill>
            </a:endParaRPr>
          </a:p>
        </p:txBody>
      </p:sp>
      <p:sp>
        <p:nvSpPr>
          <p:cNvPr id="6" name="Left Arrow 5"/>
          <p:cNvSpPr/>
          <p:nvPr/>
        </p:nvSpPr>
        <p:spPr>
          <a:xfrm>
            <a:off x="6442755" y="4687094"/>
            <a:ext cx="3048000" cy="762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 LAPORAN</a:t>
            </a:r>
            <a:endParaRPr lang="en-US" dirty="0"/>
          </a:p>
        </p:txBody>
      </p:sp>
    </p:spTree>
    <p:extLst>
      <p:ext uri="{BB962C8B-B14F-4D97-AF65-F5344CB8AC3E}">
        <p14:creationId xmlns:p14="http://schemas.microsoft.com/office/powerpoint/2010/main" val="42426423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8806" y="305594"/>
            <a:ext cx="9982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JUMLAH SENGKETA DAN PELANGGARAN PEMILU 2019 KABUPATEN SIGI</a:t>
            </a:r>
            <a:endParaRPr lang="en-US" b="1" dirty="0"/>
          </a:p>
        </p:txBody>
      </p:sp>
      <p:sp>
        <p:nvSpPr>
          <p:cNvPr id="3" name="Rounded Rectangle 2"/>
          <p:cNvSpPr/>
          <p:nvPr/>
        </p:nvSpPr>
        <p:spPr>
          <a:xfrm>
            <a:off x="724126" y="1067594"/>
            <a:ext cx="47244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Wingdings" pitchFamily="2" charset="2"/>
              <a:buChar char="v"/>
            </a:pPr>
            <a:r>
              <a:rPr lang="en-US" dirty="0" smtClean="0"/>
              <a:t>6 </a:t>
            </a:r>
            <a:r>
              <a:rPr lang="en-US" dirty="0" err="1" smtClean="0"/>
              <a:t>Sengketa</a:t>
            </a:r>
            <a:r>
              <a:rPr lang="en-US" dirty="0" smtClean="0"/>
              <a:t> </a:t>
            </a:r>
            <a:r>
              <a:rPr lang="en-US" dirty="0" err="1" smtClean="0"/>
              <a:t>pada</a:t>
            </a:r>
            <a:r>
              <a:rPr lang="en-US" dirty="0" smtClean="0"/>
              <a:t> </a:t>
            </a:r>
            <a:r>
              <a:rPr lang="en-US" dirty="0" err="1" smtClean="0"/>
              <a:t>Tahapan</a:t>
            </a:r>
            <a:r>
              <a:rPr lang="en-US" dirty="0" smtClean="0"/>
              <a:t> DCS</a:t>
            </a:r>
          </a:p>
          <a:p>
            <a:pPr marL="342900" indent="-342900" algn="just">
              <a:buFont typeface="Wingdings" pitchFamily="2" charset="2"/>
              <a:buChar char="v"/>
            </a:pPr>
            <a:r>
              <a:rPr lang="en-US" dirty="0" smtClean="0"/>
              <a:t>1 </a:t>
            </a:r>
            <a:r>
              <a:rPr lang="en-US" dirty="0" err="1" smtClean="0"/>
              <a:t>Sengketa</a:t>
            </a:r>
            <a:r>
              <a:rPr lang="en-US" dirty="0" smtClean="0"/>
              <a:t> DCT </a:t>
            </a:r>
            <a:endParaRPr lang="en-US" dirty="0"/>
          </a:p>
        </p:txBody>
      </p:sp>
      <p:sp>
        <p:nvSpPr>
          <p:cNvPr id="4" name="Left Arrow 3"/>
          <p:cNvSpPr/>
          <p:nvPr/>
        </p:nvSpPr>
        <p:spPr>
          <a:xfrm>
            <a:off x="6095206" y="1219994"/>
            <a:ext cx="2362200" cy="914400"/>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SENGKETA</a:t>
            </a:r>
            <a:endParaRPr lang="en-US" dirty="0"/>
          </a:p>
        </p:txBody>
      </p:sp>
      <p:sp>
        <p:nvSpPr>
          <p:cNvPr id="5" name="Oval 4"/>
          <p:cNvSpPr/>
          <p:nvPr/>
        </p:nvSpPr>
        <p:spPr>
          <a:xfrm>
            <a:off x="3752056" y="2591594"/>
            <a:ext cx="7048500" cy="838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t>19 </a:t>
            </a:r>
            <a:r>
              <a:rPr lang="en-US" b="1" dirty="0" err="1" smtClean="0"/>
              <a:t>Jumlah</a:t>
            </a:r>
            <a:r>
              <a:rPr lang="en-US" b="1" dirty="0" smtClean="0"/>
              <a:t> </a:t>
            </a:r>
            <a:r>
              <a:rPr lang="en-US" b="1" dirty="0" err="1" smtClean="0"/>
              <a:t>Pelanggaran</a:t>
            </a:r>
            <a:r>
              <a:rPr lang="en-US" b="1" dirty="0" smtClean="0"/>
              <a:t> </a:t>
            </a:r>
            <a:r>
              <a:rPr lang="en-US" b="1" dirty="0" err="1" smtClean="0"/>
              <a:t>Pemilu</a:t>
            </a:r>
            <a:r>
              <a:rPr lang="en-US" b="1" dirty="0" smtClean="0"/>
              <a:t> 2019 di </a:t>
            </a:r>
            <a:r>
              <a:rPr lang="en-US" b="1" dirty="0" err="1" smtClean="0"/>
              <a:t>Kabupaten</a:t>
            </a:r>
            <a:r>
              <a:rPr lang="en-US" b="1" dirty="0" smtClean="0"/>
              <a:t> </a:t>
            </a:r>
            <a:r>
              <a:rPr lang="en-US" b="1" dirty="0" err="1" smtClean="0"/>
              <a:t>Sigi</a:t>
            </a:r>
            <a:endParaRPr lang="en-US" b="1" dirty="0"/>
          </a:p>
        </p:txBody>
      </p:sp>
      <p:sp>
        <p:nvSpPr>
          <p:cNvPr id="6" name="Rounded Rectangle 5"/>
          <p:cNvSpPr/>
          <p:nvPr/>
        </p:nvSpPr>
        <p:spPr>
          <a:xfrm>
            <a:off x="761716" y="3582194"/>
            <a:ext cx="5980680" cy="2895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Courier New" pitchFamily="49" charset="0"/>
              <a:buChar char="o"/>
            </a:pPr>
            <a:r>
              <a:rPr lang="en-US" b="1" dirty="0" err="1" smtClean="0"/>
              <a:t>Tindak</a:t>
            </a:r>
            <a:r>
              <a:rPr lang="en-US" b="1" dirty="0" smtClean="0"/>
              <a:t> </a:t>
            </a:r>
            <a:r>
              <a:rPr lang="en-US" b="1" dirty="0" err="1" smtClean="0"/>
              <a:t>Pidana</a:t>
            </a:r>
            <a:r>
              <a:rPr lang="en-US" b="1" dirty="0" smtClean="0"/>
              <a:t> </a:t>
            </a:r>
            <a:r>
              <a:rPr lang="en-US" b="1" dirty="0" err="1" smtClean="0"/>
              <a:t>Pemilu</a:t>
            </a:r>
            <a:r>
              <a:rPr lang="en-US" b="1" dirty="0" smtClean="0"/>
              <a:t> yang </a:t>
            </a:r>
            <a:r>
              <a:rPr lang="en-US" b="1" dirty="0" err="1" smtClean="0"/>
              <a:t>diteruskan</a:t>
            </a:r>
            <a:r>
              <a:rPr lang="en-US" b="1" dirty="0" smtClean="0"/>
              <a:t> </a:t>
            </a:r>
            <a:r>
              <a:rPr lang="en-US" b="1" dirty="0" err="1" smtClean="0"/>
              <a:t>sebanyak</a:t>
            </a:r>
            <a:r>
              <a:rPr lang="en-US" b="1" dirty="0" smtClean="0"/>
              <a:t> 3 </a:t>
            </a:r>
            <a:r>
              <a:rPr lang="en-US" b="1" dirty="0" err="1" smtClean="0"/>
              <a:t>Pelanggaran</a:t>
            </a:r>
            <a:r>
              <a:rPr lang="en-US" b="1" dirty="0" smtClean="0"/>
              <a:t> </a:t>
            </a:r>
            <a:r>
              <a:rPr lang="en-US" b="1" dirty="0" err="1" smtClean="0"/>
              <a:t>dan</a:t>
            </a:r>
            <a:r>
              <a:rPr lang="en-US" b="1" dirty="0" smtClean="0"/>
              <a:t> </a:t>
            </a:r>
            <a:r>
              <a:rPr lang="en-US" b="1" dirty="0" err="1" smtClean="0"/>
              <a:t>hasilnya</a:t>
            </a:r>
            <a:r>
              <a:rPr lang="en-US" b="1" dirty="0" smtClean="0"/>
              <a:t> </a:t>
            </a:r>
            <a:r>
              <a:rPr lang="en-US" b="1" dirty="0" err="1" smtClean="0"/>
              <a:t>hingga</a:t>
            </a:r>
            <a:r>
              <a:rPr lang="en-US" b="1" dirty="0" smtClean="0"/>
              <a:t> </a:t>
            </a:r>
            <a:r>
              <a:rPr lang="en-US" b="1" dirty="0" err="1" smtClean="0"/>
              <a:t>keluar</a:t>
            </a:r>
            <a:r>
              <a:rPr lang="en-US" b="1" dirty="0" smtClean="0"/>
              <a:t> </a:t>
            </a:r>
            <a:r>
              <a:rPr lang="en-US" b="1" dirty="0" err="1" smtClean="0"/>
              <a:t>Putusan</a:t>
            </a:r>
            <a:r>
              <a:rPr lang="en-US" b="1" dirty="0" smtClean="0"/>
              <a:t> </a:t>
            </a:r>
            <a:r>
              <a:rPr lang="en-US" b="1" dirty="0" err="1" smtClean="0"/>
              <a:t>terbukti</a:t>
            </a:r>
            <a:r>
              <a:rPr lang="en-US" b="1" dirty="0" smtClean="0"/>
              <a:t> </a:t>
            </a:r>
            <a:r>
              <a:rPr lang="en-US" b="1" dirty="0" err="1" smtClean="0"/>
              <a:t>bersalah</a:t>
            </a:r>
            <a:endParaRPr lang="en-US" b="1" dirty="0" smtClean="0"/>
          </a:p>
          <a:p>
            <a:pPr marL="342900" indent="-342900" algn="just">
              <a:buFont typeface="Courier New" pitchFamily="49" charset="0"/>
              <a:buChar char="o"/>
            </a:pPr>
            <a:r>
              <a:rPr lang="en-US" b="1" dirty="0" err="1" smtClean="0"/>
              <a:t>Tindak</a:t>
            </a:r>
            <a:r>
              <a:rPr lang="en-US" b="1" dirty="0" smtClean="0"/>
              <a:t> </a:t>
            </a:r>
            <a:r>
              <a:rPr lang="en-US" b="1" dirty="0" err="1" smtClean="0"/>
              <a:t>Pidana</a:t>
            </a:r>
            <a:r>
              <a:rPr lang="en-US" b="1" dirty="0" smtClean="0"/>
              <a:t> yang </a:t>
            </a:r>
            <a:r>
              <a:rPr lang="en-US" b="1" dirty="0" err="1" smtClean="0"/>
              <a:t>dihentikan</a:t>
            </a:r>
            <a:r>
              <a:rPr lang="en-US" b="1" dirty="0" smtClean="0"/>
              <a:t> </a:t>
            </a:r>
            <a:r>
              <a:rPr lang="en-US" b="1" dirty="0" err="1" smtClean="0"/>
              <a:t>sebanyak</a:t>
            </a:r>
            <a:r>
              <a:rPr lang="en-US" b="1" dirty="0" smtClean="0"/>
              <a:t> 8 </a:t>
            </a:r>
            <a:r>
              <a:rPr lang="en-US" b="1" dirty="0" err="1" smtClean="0"/>
              <a:t>Dugaan</a:t>
            </a:r>
            <a:r>
              <a:rPr lang="en-US" b="1" dirty="0" smtClean="0"/>
              <a:t> </a:t>
            </a:r>
            <a:r>
              <a:rPr lang="en-US" b="1" dirty="0" err="1" smtClean="0"/>
              <a:t>Pelanggaran</a:t>
            </a:r>
            <a:r>
              <a:rPr lang="en-US" b="1" dirty="0" smtClean="0"/>
              <a:t> </a:t>
            </a:r>
            <a:r>
              <a:rPr lang="en-US" b="1" dirty="0" err="1" smtClean="0"/>
              <a:t>dihentikan</a:t>
            </a:r>
            <a:r>
              <a:rPr lang="en-US" b="1" dirty="0" smtClean="0"/>
              <a:t> </a:t>
            </a:r>
            <a:r>
              <a:rPr lang="en-US" b="1" dirty="0" err="1" smtClean="0"/>
              <a:t>pada</a:t>
            </a:r>
            <a:r>
              <a:rPr lang="en-US" b="1" dirty="0" smtClean="0"/>
              <a:t> </a:t>
            </a:r>
            <a:r>
              <a:rPr lang="en-US" b="1" dirty="0" err="1" smtClean="0"/>
              <a:t>pembahasan</a:t>
            </a:r>
            <a:r>
              <a:rPr lang="en-US" b="1" dirty="0" smtClean="0"/>
              <a:t> </a:t>
            </a:r>
            <a:r>
              <a:rPr lang="en-US" b="1" dirty="0" err="1" smtClean="0"/>
              <a:t>kedua</a:t>
            </a:r>
            <a:r>
              <a:rPr lang="en-US" b="1" dirty="0" smtClean="0"/>
              <a:t> di Tim Sentra </a:t>
            </a:r>
            <a:r>
              <a:rPr lang="en-US" b="1" dirty="0" err="1" smtClean="0"/>
              <a:t>Gakumdu</a:t>
            </a:r>
            <a:r>
              <a:rPr lang="en-US" b="1" dirty="0" smtClean="0"/>
              <a:t> </a:t>
            </a:r>
            <a:r>
              <a:rPr lang="en-US" b="1" dirty="0" err="1" smtClean="0"/>
              <a:t>karena</a:t>
            </a:r>
            <a:r>
              <a:rPr lang="en-US" b="1" dirty="0" smtClean="0"/>
              <a:t> </a:t>
            </a:r>
            <a:r>
              <a:rPr lang="en-US" b="1" dirty="0" err="1" smtClean="0"/>
              <a:t>tidak</a:t>
            </a:r>
            <a:r>
              <a:rPr lang="en-US" b="1" dirty="0" smtClean="0"/>
              <a:t> </a:t>
            </a:r>
            <a:r>
              <a:rPr lang="en-US" b="1" dirty="0" err="1" smtClean="0"/>
              <a:t>terpenuhi</a:t>
            </a:r>
            <a:r>
              <a:rPr lang="en-US" b="1" dirty="0" smtClean="0"/>
              <a:t> </a:t>
            </a:r>
            <a:r>
              <a:rPr lang="en-US" b="1" dirty="0" err="1" smtClean="0"/>
              <a:t>unsur</a:t>
            </a:r>
            <a:r>
              <a:rPr lang="en-US" b="1" dirty="0" smtClean="0"/>
              <a:t> </a:t>
            </a:r>
            <a:r>
              <a:rPr lang="en-US" b="1" dirty="0" err="1" smtClean="0"/>
              <a:t>sebagaimana</a:t>
            </a:r>
            <a:r>
              <a:rPr lang="en-US" b="1" dirty="0" smtClean="0"/>
              <a:t> yang </a:t>
            </a:r>
            <a:r>
              <a:rPr lang="en-US" b="1" dirty="0" err="1" smtClean="0"/>
              <a:t>dimaksud</a:t>
            </a:r>
            <a:r>
              <a:rPr lang="en-US" b="1" dirty="0" smtClean="0"/>
              <a:t> </a:t>
            </a:r>
            <a:r>
              <a:rPr lang="en-US" b="1" dirty="0" err="1" smtClean="0"/>
              <a:t>dalam</a:t>
            </a:r>
            <a:r>
              <a:rPr lang="en-US" b="1" dirty="0" smtClean="0"/>
              <a:t> </a:t>
            </a:r>
            <a:r>
              <a:rPr lang="en-US" b="1" dirty="0" err="1" smtClean="0"/>
              <a:t>pasal</a:t>
            </a:r>
            <a:r>
              <a:rPr lang="en-US" b="1" dirty="0" smtClean="0"/>
              <a:t> 523.</a:t>
            </a:r>
            <a:endParaRPr lang="en-US" b="1" dirty="0"/>
          </a:p>
        </p:txBody>
      </p:sp>
    </p:spTree>
    <p:extLst>
      <p:ext uri="{BB962C8B-B14F-4D97-AF65-F5344CB8AC3E}">
        <p14:creationId xmlns:p14="http://schemas.microsoft.com/office/powerpoint/2010/main" val="34817020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837406" y="1219994"/>
            <a:ext cx="9677114" cy="5029200"/>
          </a:xfrm>
          <a:prstGeom prst="roundRect">
            <a:avLst>
              <a:gd name="adj" fmla="val 184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sz="1400" dirty="0">
              <a:solidFill>
                <a:schemeClr val="bg1"/>
              </a:solidFill>
            </a:endParaRPr>
          </a:p>
          <a:p>
            <a:pPr marL="952378" lvl="1" indent="-408162">
              <a:buFont typeface="+mj-lt"/>
              <a:buAutoNum type="arabicPeriod"/>
            </a:pPr>
            <a:r>
              <a:rPr lang="en-US" sz="1400" dirty="0" err="1" smtClean="0">
                <a:solidFill>
                  <a:schemeClr val="bg1"/>
                </a:solidFill>
              </a:rPr>
              <a:t>Beberapa</a:t>
            </a:r>
            <a:r>
              <a:rPr lang="en-US" sz="1400" dirty="0" smtClean="0">
                <a:solidFill>
                  <a:schemeClr val="bg1"/>
                </a:solidFill>
              </a:rPr>
              <a:t> </a:t>
            </a:r>
            <a:r>
              <a:rPr lang="en-US" sz="1400" dirty="0" err="1" smtClean="0">
                <a:solidFill>
                  <a:schemeClr val="bg1"/>
                </a:solidFill>
              </a:rPr>
              <a:t>Partai</a:t>
            </a:r>
            <a:r>
              <a:rPr lang="en-US" sz="1400" dirty="0" smtClean="0">
                <a:solidFill>
                  <a:schemeClr val="bg1"/>
                </a:solidFill>
              </a:rPr>
              <a:t> </a:t>
            </a:r>
            <a:r>
              <a:rPr lang="en-US" sz="1400" dirty="0" err="1" smtClean="0">
                <a:solidFill>
                  <a:schemeClr val="bg1"/>
                </a:solidFill>
              </a:rPr>
              <a:t>Politik</a:t>
            </a:r>
            <a:r>
              <a:rPr lang="en-US" sz="1400" dirty="0" smtClean="0">
                <a:solidFill>
                  <a:schemeClr val="bg1"/>
                </a:solidFill>
              </a:rPr>
              <a:t>  </a:t>
            </a:r>
            <a:r>
              <a:rPr lang="en-US" sz="1400" dirty="0" err="1" smtClean="0">
                <a:solidFill>
                  <a:schemeClr val="bg1"/>
                </a:solidFill>
              </a:rPr>
              <a:t>tidak</a:t>
            </a:r>
            <a:r>
              <a:rPr lang="en-US" sz="1400" dirty="0" smtClean="0">
                <a:solidFill>
                  <a:schemeClr val="bg1"/>
                </a:solidFill>
              </a:rPr>
              <a:t> </a:t>
            </a:r>
            <a:r>
              <a:rPr lang="en-US" sz="1400" dirty="0" err="1" smtClean="0">
                <a:solidFill>
                  <a:schemeClr val="bg1"/>
                </a:solidFill>
              </a:rPr>
              <a:t>siap</a:t>
            </a:r>
            <a:r>
              <a:rPr lang="en-US" sz="1400" dirty="0" smtClean="0">
                <a:solidFill>
                  <a:schemeClr val="bg1"/>
                </a:solidFill>
              </a:rPr>
              <a:t> </a:t>
            </a:r>
            <a:r>
              <a:rPr lang="en-US" sz="1400" dirty="0" err="1" smtClean="0">
                <a:solidFill>
                  <a:schemeClr val="bg1"/>
                </a:solidFill>
              </a:rPr>
              <a:t>dalam</a:t>
            </a:r>
            <a:r>
              <a:rPr lang="en-US" sz="1400" dirty="0" smtClean="0">
                <a:solidFill>
                  <a:schemeClr val="bg1"/>
                </a:solidFill>
              </a:rPr>
              <a:t> </a:t>
            </a:r>
            <a:r>
              <a:rPr lang="en-US" sz="1400" dirty="0" err="1" smtClean="0">
                <a:solidFill>
                  <a:schemeClr val="bg1"/>
                </a:solidFill>
              </a:rPr>
              <a:t>hal</a:t>
            </a:r>
            <a:r>
              <a:rPr lang="en-US" sz="1400" dirty="0" smtClean="0">
                <a:solidFill>
                  <a:schemeClr val="bg1"/>
                </a:solidFill>
              </a:rPr>
              <a:t> </a:t>
            </a:r>
            <a:r>
              <a:rPr lang="en-US" sz="1400" dirty="0" err="1" smtClean="0">
                <a:solidFill>
                  <a:schemeClr val="bg1"/>
                </a:solidFill>
              </a:rPr>
              <a:t>mempersiapkan</a:t>
            </a:r>
            <a:r>
              <a:rPr lang="en-US" sz="1400" dirty="0" smtClean="0">
                <a:solidFill>
                  <a:schemeClr val="bg1"/>
                </a:solidFill>
              </a:rPr>
              <a:t> </a:t>
            </a:r>
            <a:r>
              <a:rPr lang="en-US" sz="1400" dirty="0" err="1">
                <a:solidFill>
                  <a:schemeClr val="bg1"/>
                </a:solidFill>
              </a:rPr>
              <a:t>keanggotaan</a:t>
            </a:r>
            <a:r>
              <a:rPr lang="en-US" sz="1400" dirty="0">
                <a:solidFill>
                  <a:schemeClr val="bg1"/>
                </a:solidFill>
              </a:rPr>
              <a:t> </a:t>
            </a:r>
            <a:r>
              <a:rPr lang="en-US" sz="1400" dirty="0" err="1" smtClean="0">
                <a:solidFill>
                  <a:schemeClr val="bg1"/>
                </a:solidFill>
              </a:rPr>
              <a:t>Partainya</a:t>
            </a:r>
            <a:endParaRPr lang="en-US" sz="1400" dirty="0" smtClean="0">
              <a:solidFill>
                <a:schemeClr val="bg1"/>
              </a:solidFill>
            </a:endParaRPr>
          </a:p>
          <a:p>
            <a:pPr marL="887116" lvl="1" indent="-342900">
              <a:buAutoNum type="arabicPeriod" startAt="2"/>
            </a:pPr>
            <a:r>
              <a:rPr lang="en-US" sz="1400" dirty="0" smtClean="0">
                <a:solidFill>
                  <a:schemeClr val="bg1"/>
                </a:solidFill>
              </a:rPr>
              <a:t> </a:t>
            </a:r>
            <a:r>
              <a:rPr lang="en-US" sz="1400" dirty="0" err="1" smtClean="0">
                <a:solidFill>
                  <a:schemeClr val="bg1"/>
                </a:solidFill>
              </a:rPr>
              <a:t>Beberapa</a:t>
            </a:r>
            <a:r>
              <a:rPr lang="en-US" sz="1400" dirty="0" smtClean="0">
                <a:solidFill>
                  <a:schemeClr val="bg1"/>
                </a:solidFill>
              </a:rPr>
              <a:t> </a:t>
            </a:r>
            <a:r>
              <a:rPr lang="en-US" sz="1400" dirty="0" err="1">
                <a:solidFill>
                  <a:schemeClr val="bg1"/>
                </a:solidFill>
              </a:rPr>
              <a:t>Partai</a:t>
            </a:r>
            <a:r>
              <a:rPr lang="en-US" sz="1400" dirty="0">
                <a:solidFill>
                  <a:schemeClr val="bg1"/>
                </a:solidFill>
              </a:rPr>
              <a:t> </a:t>
            </a:r>
            <a:r>
              <a:rPr lang="en-US" sz="1400" dirty="0" err="1">
                <a:solidFill>
                  <a:schemeClr val="bg1"/>
                </a:solidFill>
              </a:rPr>
              <a:t>belum</a:t>
            </a:r>
            <a:r>
              <a:rPr lang="en-US" sz="1400" dirty="0">
                <a:solidFill>
                  <a:schemeClr val="bg1"/>
                </a:solidFill>
              </a:rPr>
              <a:t> </a:t>
            </a:r>
            <a:r>
              <a:rPr lang="en-US" sz="1400" dirty="0" err="1">
                <a:solidFill>
                  <a:schemeClr val="bg1"/>
                </a:solidFill>
              </a:rPr>
              <a:t>memahami</a:t>
            </a:r>
            <a:r>
              <a:rPr lang="en-US" sz="1400" dirty="0">
                <a:solidFill>
                  <a:schemeClr val="bg1"/>
                </a:solidFill>
              </a:rPr>
              <a:t> </a:t>
            </a:r>
            <a:r>
              <a:rPr lang="en-US" sz="1400" dirty="0" err="1">
                <a:solidFill>
                  <a:schemeClr val="bg1"/>
                </a:solidFill>
              </a:rPr>
              <a:t>aturan</a:t>
            </a:r>
            <a:r>
              <a:rPr lang="en-US" sz="1400" dirty="0">
                <a:solidFill>
                  <a:schemeClr val="bg1"/>
                </a:solidFill>
              </a:rPr>
              <a:t> </a:t>
            </a:r>
            <a:r>
              <a:rPr lang="en-US" sz="1400" dirty="0" err="1">
                <a:solidFill>
                  <a:schemeClr val="bg1"/>
                </a:solidFill>
              </a:rPr>
              <a:t>sebagai</a:t>
            </a:r>
            <a:r>
              <a:rPr lang="en-US" sz="1400" dirty="0">
                <a:solidFill>
                  <a:schemeClr val="bg1"/>
                </a:solidFill>
              </a:rPr>
              <a:t> </a:t>
            </a:r>
            <a:r>
              <a:rPr lang="en-US" sz="1400" dirty="0" err="1">
                <a:solidFill>
                  <a:schemeClr val="bg1"/>
                </a:solidFill>
              </a:rPr>
              <a:t>peserta</a:t>
            </a:r>
            <a:r>
              <a:rPr lang="en-US" sz="1400" dirty="0">
                <a:solidFill>
                  <a:schemeClr val="bg1"/>
                </a:solidFill>
              </a:rPr>
              <a:t> </a:t>
            </a:r>
            <a:r>
              <a:rPr lang="en-US" sz="1400" dirty="0" err="1" smtClean="0">
                <a:solidFill>
                  <a:schemeClr val="bg1"/>
                </a:solidFill>
              </a:rPr>
              <a:t>Pemilu</a:t>
            </a:r>
            <a:endParaRPr lang="en-US" sz="1400" dirty="0" smtClean="0">
              <a:solidFill>
                <a:schemeClr val="bg1"/>
              </a:solidFill>
            </a:endParaRPr>
          </a:p>
          <a:p>
            <a:pPr marL="887116" lvl="1" indent="-342900">
              <a:buAutoNum type="arabicPeriod" startAt="3"/>
            </a:pPr>
            <a:r>
              <a:rPr lang="en-US" sz="1400" dirty="0" err="1" smtClean="0">
                <a:solidFill>
                  <a:schemeClr val="bg1"/>
                </a:solidFill>
              </a:rPr>
              <a:t>Kurangnya</a:t>
            </a:r>
            <a:r>
              <a:rPr lang="en-US" sz="1400" dirty="0" smtClean="0">
                <a:solidFill>
                  <a:schemeClr val="bg1"/>
                </a:solidFill>
              </a:rPr>
              <a:t> </a:t>
            </a:r>
            <a:r>
              <a:rPr lang="en-US" sz="1400" dirty="0" err="1" smtClean="0">
                <a:solidFill>
                  <a:schemeClr val="bg1"/>
                </a:solidFill>
              </a:rPr>
              <a:t>pendidikan</a:t>
            </a:r>
            <a:r>
              <a:rPr lang="en-US" sz="1400" dirty="0" smtClean="0">
                <a:solidFill>
                  <a:schemeClr val="bg1"/>
                </a:solidFill>
              </a:rPr>
              <a:t> </a:t>
            </a:r>
            <a:r>
              <a:rPr lang="en-US" sz="1400" dirty="0" err="1" smtClean="0">
                <a:solidFill>
                  <a:schemeClr val="bg1"/>
                </a:solidFill>
              </a:rPr>
              <a:t>politik</a:t>
            </a:r>
            <a:r>
              <a:rPr lang="en-US" sz="1400" dirty="0" smtClean="0">
                <a:solidFill>
                  <a:schemeClr val="bg1"/>
                </a:solidFill>
              </a:rPr>
              <a:t>  </a:t>
            </a:r>
            <a:r>
              <a:rPr lang="en-US" sz="1400" dirty="0" err="1" smtClean="0">
                <a:solidFill>
                  <a:schemeClr val="bg1"/>
                </a:solidFill>
              </a:rPr>
              <a:t>dan</a:t>
            </a:r>
            <a:r>
              <a:rPr lang="en-US" sz="1400" dirty="0" smtClean="0">
                <a:solidFill>
                  <a:schemeClr val="bg1"/>
                </a:solidFill>
              </a:rPr>
              <a:t> </a:t>
            </a:r>
            <a:r>
              <a:rPr lang="en-US" sz="1400" dirty="0" err="1" smtClean="0">
                <a:solidFill>
                  <a:schemeClr val="bg1"/>
                </a:solidFill>
              </a:rPr>
              <a:t>sosialisi</a:t>
            </a:r>
            <a:r>
              <a:rPr lang="en-US" sz="1400" dirty="0" smtClean="0">
                <a:solidFill>
                  <a:schemeClr val="bg1"/>
                </a:solidFill>
              </a:rPr>
              <a:t> yang </a:t>
            </a:r>
            <a:r>
              <a:rPr lang="en-US" sz="1400" dirty="0" err="1" smtClean="0">
                <a:solidFill>
                  <a:schemeClr val="bg1"/>
                </a:solidFill>
              </a:rPr>
              <a:t>dilakukan</a:t>
            </a:r>
            <a:r>
              <a:rPr lang="en-US" sz="1400" dirty="0" smtClean="0">
                <a:solidFill>
                  <a:schemeClr val="bg1"/>
                </a:solidFill>
              </a:rPr>
              <a:t> </a:t>
            </a:r>
            <a:r>
              <a:rPr lang="en-US" sz="1400" dirty="0" err="1" smtClean="0">
                <a:solidFill>
                  <a:schemeClr val="bg1"/>
                </a:solidFill>
              </a:rPr>
              <a:t>oleh</a:t>
            </a:r>
            <a:r>
              <a:rPr lang="en-US" sz="1400" dirty="0" smtClean="0">
                <a:solidFill>
                  <a:schemeClr val="bg1"/>
                </a:solidFill>
              </a:rPr>
              <a:t> </a:t>
            </a:r>
            <a:r>
              <a:rPr lang="en-US" sz="1400" dirty="0" err="1" smtClean="0">
                <a:solidFill>
                  <a:schemeClr val="bg1"/>
                </a:solidFill>
              </a:rPr>
              <a:t>partai</a:t>
            </a:r>
            <a:r>
              <a:rPr lang="en-US" sz="1400" dirty="0" smtClean="0">
                <a:solidFill>
                  <a:schemeClr val="bg1"/>
                </a:solidFill>
              </a:rPr>
              <a:t> </a:t>
            </a:r>
            <a:r>
              <a:rPr lang="en-US" sz="1400" dirty="0" err="1" smtClean="0">
                <a:solidFill>
                  <a:schemeClr val="bg1"/>
                </a:solidFill>
              </a:rPr>
              <a:t>terhadap</a:t>
            </a:r>
            <a:r>
              <a:rPr lang="en-US" sz="1400" dirty="0" smtClean="0">
                <a:solidFill>
                  <a:schemeClr val="bg1"/>
                </a:solidFill>
              </a:rPr>
              <a:t> </a:t>
            </a:r>
            <a:r>
              <a:rPr lang="en-US" sz="1400" dirty="0" err="1" smtClean="0">
                <a:solidFill>
                  <a:schemeClr val="bg1"/>
                </a:solidFill>
              </a:rPr>
              <a:t>kadernya</a:t>
            </a:r>
            <a:endParaRPr lang="en-US" sz="1400" dirty="0" smtClean="0">
              <a:solidFill>
                <a:schemeClr val="bg1"/>
              </a:solidFill>
            </a:endParaRPr>
          </a:p>
          <a:p>
            <a:pPr marL="887116" lvl="1" indent="-342900">
              <a:buAutoNum type="arabicPeriod" startAt="4"/>
            </a:pPr>
            <a:r>
              <a:rPr lang="en-US" sz="1400" dirty="0" err="1" smtClean="0">
                <a:solidFill>
                  <a:schemeClr val="bg1"/>
                </a:solidFill>
              </a:rPr>
              <a:t>Harus</a:t>
            </a:r>
            <a:r>
              <a:rPr lang="en-US" sz="1400" dirty="0" smtClean="0">
                <a:solidFill>
                  <a:schemeClr val="bg1"/>
                </a:solidFill>
              </a:rPr>
              <a:t> </a:t>
            </a:r>
            <a:r>
              <a:rPr lang="en-US" sz="1400" dirty="0" err="1" smtClean="0">
                <a:solidFill>
                  <a:schemeClr val="bg1"/>
                </a:solidFill>
              </a:rPr>
              <a:t>ada</a:t>
            </a:r>
            <a:r>
              <a:rPr lang="en-US" sz="1400" dirty="0" smtClean="0">
                <a:solidFill>
                  <a:schemeClr val="bg1"/>
                </a:solidFill>
              </a:rPr>
              <a:t> </a:t>
            </a:r>
            <a:r>
              <a:rPr lang="en-US" sz="1400" dirty="0" err="1" smtClean="0">
                <a:solidFill>
                  <a:schemeClr val="bg1"/>
                </a:solidFill>
              </a:rPr>
              <a:t>kejelasan</a:t>
            </a:r>
            <a:r>
              <a:rPr lang="en-US" sz="1400" dirty="0" smtClean="0">
                <a:solidFill>
                  <a:schemeClr val="bg1"/>
                </a:solidFill>
              </a:rPr>
              <a:t> </a:t>
            </a:r>
            <a:r>
              <a:rPr lang="en-US" sz="1400" dirty="0" err="1">
                <a:solidFill>
                  <a:schemeClr val="bg1"/>
                </a:solidFill>
              </a:rPr>
              <a:t>Hukum</a:t>
            </a:r>
            <a:r>
              <a:rPr lang="en-US" sz="1400" dirty="0">
                <a:solidFill>
                  <a:schemeClr val="bg1"/>
                </a:solidFill>
              </a:rPr>
              <a:t> </a:t>
            </a:r>
            <a:r>
              <a:rPr lang="en-US" sz="1400" dirty="0" err="1">
                <a:solidFill>
                  <a:schemeClr val="bg1"/>
                </a:solidFill>
              </a:rPr>
              <a:t>dan</a:t>
            </a:r>
            <a:r>
              <a:rPr lang="en-US" sz="1400" dirty="0">
                <a:solidFill>
                  <a:schemeClr val="bg1"/>
                </a:solidFill>
              </a:rPr>
              <a:t> </a:t>
            </a:r>
            <a:r>
              <a:rPr lang="en-US" sz="1400" dirty="0" err="1">
                <a:solidFill>
                  <a:schemeClr val="bg1"/>
                </a:solidFill>
              </a:rPr>
              <a:t>Penguatan</a:t>
            </a:r>
            <a:r>
              <a:rPr lang="en-US" sz="1400" dirty="0">
                <a:solidFill>
                  <a:schemeClr val="bg1"/>
                </a:solidFill>
              </a:rPr>
              <a:t> </a:t>
            </a:r>
            <a:r>
              <a:rPr lang="en-US" sz="1400" dirty="0" err="1">
                <a:solidFill>
                  <a:schemeClr val="bg1"/>
                </a:solidFill>
              </a:rPr>
              <a:t>Sanksi</a:t>
            </a:r>
            <a:r>
              <a:rPr lang="en-US" sz="1400" dirty="0">
                <a:solidFill>
                  <a:schemeClr val="bg1"/>
                </a:solidFill>
              </a:rPr>
              <a:t> </a:t>
            </a:r>
            <a:r>
              <a:rPr lang="en-US" sz="1400" dirty="0" err="1">
                <a:solidFill>
                  <a:schemeClr val="bg1"/>
                </a:solidFill>
              </a:rPr>
              <a:t>terkait</a:t>
            </a:r>
            <a:r>
              <a:rPr lang="en-US" sz="1400" dirty="0">
                <a:solidFill>
                  <a:schemeClr val="bg1"/>
                </a:solidFill>
              </a:rPr>
              <a:t> </a:t>
            </a:r>
            <a:r>
              <a:rPr lang="en-US" sz="1400" dirty="0" err="1" smtClean="0">
                <a:solidFill>
                  <a:schemeClr val="bg1"/>
                </a:solidFill>
              </a:rPr>
              <a:t>Pelanggaran</a:t>
            </a:r>
            <a:r>
              <a:rPr lang="en-US" sz="1400" dirty="0" smtClean="0">
                <a:solidFill>
                  <a:schemeClr val="bg1"/>
                </a:solidFill>
              </a:rPr>
              <a:t> </a:t>
            </a:r>
            <a:r>
              <a:rPr lang="en-US" sz="1400" dirty="0" err="1" smtClean="0">
                <a:solidFill>
                  <a:schemeClr val="bg1"/>
                </a:solidFill>
              </a:rPr>
              <a:t>kampanye</a:t>
            </a:r>
            <a:r>
              <a:rPr lang="en-US" sz="1400" dirty="0">
                <a:solidFill>
                  <a:schemeClr val="bg1"/>
                </a:solidFill>
              </a:rPr>
              <a:t>,</a:t>
            </a:r>
            <a:r>
              <a:rPr lang="en-US" sz="1400" dirty="0" smtClean="0">
                <a:solidFill>
                  <a:schemeClr val="bg1"/>
                </a:solidFill>
              </a:rPr>
              <a:t> </a:t>
            </a:r>
            <a:r>
              <a:rPr lang="en-US" sz="1400" dirty="0" err="1">
                <a:solidFill>
                  <a:schemeClr val="bg1"/>
                </a:solidFill>
              </a:rPr>
              <a:t>Netralitas</a:t>
            </a:r>
            <a:r>
              <a:rPr lang="en-US" sz="1400" dirty="0">
                <a:solidFill>
                  <a:schemeClr val="bg1"/>
                </a:solidFill>
              </a:rPr>
              <a:t> ASN, </a:t>
            </a:r>
            <a:r>
              <a:rPr lang="en-US" sz="1400" dirty="0" err="1" smtClean="0">
                <a:solidFill>
                  <a:schemeClr val="bg1"/>
                </a:solidFill>
              </a:rPr>
              <a:t>Politik</a:t>
            </a:r>
            <a:r>
              <a:rPr lang="en-US" sz="1400" dirty="0" smtClean="0">
                <a:solidFill>
                  <a:schemeClr val="bg1"/>
                </a:solidFill>
              </a:rPr>
              <a:t> </a:t>
            </a:r>
            <a:r>
              <a:rPr lang="en-US" sz="1400" dirty="0" err="1" smtClean="0">
                <a:solidFill>
                  <a:schemeClr val="bg1"/>
                </a:solidFill>
              </a:rPr>
              <a:t>Uang</a:t>
            </a:r>
            <a:r>
              <a:rPr lang="en-US" sz="1400" dirty="0" smtClean="0">
                <a:solidFill>
                  <a:schemeClr val="bg1"/>
                </a:solidFill>
              </a:rPr>
              <a:t> </a:t>
            </a:r>
            <a:r>
              <a:rPr lang="en-US" sz="1400" dirty="0" err="1">
                <a:solidFill>
                  <a:schemeClr val="bg1"/>
                </a:solidFill>
              </a:rPr>
              <a:t>dan</a:t>
            </a:r>
            <a:r>
              <a:rPr lang="en-US" sz="1400" dirty="0">
                <a:solidFill>
                  <a:schemeClr val="bg1"/>
                </a:solidFill>
              </a:rPr>
              <a:t> </a:t>
            </a:r>
            <a:r>
              <a:rPr lang="en-US" sz="1400" dirty="0" err="1">
                <a:solidFill>
                  <a:schemeClr val="bg1"/>
                </a:solidFill>
              </a:rPr>
              <a:t>Politisasi</a:t>
            </a:r>
            <a:r>
              <a:rPr lang="en-US" sz="1400" dirty="0">
                <a:solidFill>
                  <a:schemeClr val="bg1"/>
                </a:solidFill>
              </a:rPr>
              <a:t> </a:t>
            </a:r>
            <a:r>
              <a:rPr lang="en-US" sz="1400" dirty="0" smtClean="0">
                <a:solidFill>
                  <a:schemeClr val="bg1"/>
                </a:solidFill>
              </a:rPr>
              <a:t>SARA</a:t>
            </a:r>
          </a:p>
          <a:p>
            <a:pPr marL="887116" lvl="1" indent="-342900">
              <a:buFontTx/>
              <a:buAutoNum type="arabicPeriod" startAt="4"/>
            </a:pPr>
            <a:r>
              <a:rPr lang="en-US" sz="1400" dirty="0" err="1" smtClean="0">
                <a:solidFill>
                  <a:schemeClr val="bg1"/>
                </a:solidFill>
              </a:rPr>
              <a:t>Tidak</a:t>
            </a:r>
            <a:r>
              <a:rPr lang="en-US" sz="1400" dirty="0" smtClean="0">
                <a:solidFill>
                  <a:schemeClr val="bg1"/>
                </a:solidFill>
              </a:rPr>
              <a:t> </a:t>
            </a:r>
            <a:r>
              <a:rPr lang="en-US" sz="1400" dirty="0" err="1" smtClean="0">
                <a:solidFill>
                  <a:schemeClr val="bg1"/>
                </a:solidFill>
              </a:rPr>
              <a:t>maksimalnya</a:t>
            </a:r>
            <a:r>
              <a:rPr lang="en-US" sz="1400" dirty="0" smtClean="0">
                <a:solidFill>
                  <a:schemeClr val="bg1"/>
                </a:solidFill>
              </a:rPr>
              <a:t>  </a:t>
            </a:r>
            <a:r>
              <a:rPr lang="en-US" sz="1400" dirty="0">
                <a:solidFill>
                  <a:schemeClr val="bg1"/>
                </a:solidFill>
              </a:rPr>
              <a:t>KPU </a:t>
            </a:r>
            <a:r>
              <a:rPr lang="en-US" sz="1400" dirty="0" err="1">
                <a:solidFill>
                  <a:schemeClr val="bg1"/>
                </a:solidFill>
              </a:rPr>
              <a:t>Kab</a:t>
            </a:r>
            <a:r>
              <a:rPr lang="en-US" sz="1400" dirty="0">
                <a:solidFill>
                  <a:schemeClr val="bg1"/>
                </a:solidFill>
              </a:rPr>
              <a:t> </a:t>
            </a:r>
            <a:r>
              <a:rPr lang="en-US" sz="1400" dirty="0" err="1">
                <a:solidFill>
                  <a:schemeClr val="bg1"/>
                </a:solidFill>
              </a:rPr>
              <a:t>Sigi</a:t>
            </a:r>
            <a:r>
              <a:rPr lang="en-US" sz="1400" dirty="0">
                <a:solidFill>
                  <a:schemeClr val="bg1"/>
                </a:solidFill>
              </a:rPr>
              <a:t>  </a:t>
            </a:r>
            <a:r>
              <a:rPr lang="en-US" sz="1400" dirty="0" err="1">
                <a:solidFill>
                  <a:schemeClr val="bg1"/>
                </a:solidFill>
              </a:rPr>
              <a:t>dalam</a:t>
            </a:r>
            <a:r>
              <a:rPr lang="en-US" sz="1400" dirty="0">
                <a:solidFill>
                  <a:schemeClr val="bg1"/>
                </a:solidFill>
              </a:rPr>
              <a:t> </a:t>
            </a:r>
            <a:r>
              <a:rPr lang="en-US" sz="1400" dirty="0" err="1">
                <a:solidFill>
                  <a:schemeClr val="bg1"/>
                </a:solidFill>
              </a:rPr>
              <a:t>penyortiran</a:t>
            </a:r>
            <a:r>
              <a:rPr lang="en-US" sz="1400" dirty="0">
                <a:solidFill>
                  <a:schemeClr val="bg1"/>
                </a:solidFill>
              </a:rPr>
              <a:t>, </a:t>
            </a:r>
            <a:r>
              <a:rPr lang="en-US" sz="1400" dirty="0" err="1">
                <a:solidFill>
                  <a:schemeClr val="bg1"/>
                </a:solidFill>
              </a:rPr>
              <a:t>Pengesetan</a:t>
            </a:r>
            <a:r>
              <a:rPr lang="en-US" sz="1400" dirty="0">
                <a:solidFill>
                  <a:schemeClr val="bg1"/>
                </a:solidFill>
              </a:rPr>
              <a:t> </a:t>
            </a:r>
            <a:r>
              <a:rPr lang="en-US" sz="1400" dirty="0" err="1">
                <a:solidFill>
                  <a:schemeClr val="bg1"/>
                </a:solidFill>
              </a:rPr>
              <a:t>dan</a:t>
            </a:r>
            <a:r>
              <a:rPr lang="en-US" sz="1400" dirty="0">
                <a:solidFill>
                  <a:schemeClr val="bg1"/>
                </a:solidFill>
              </a:rPr>
              <a:t> </a:t>
            </a:r>
            <a:r>
              <a:rPr lang="en-US" sz="1400" dirty="0" err="1">
                <a:solidFill>
                  <a:schemeClr val="bg1"/>
                </a:solidFill>
              </a:rPr>
              <a:t>Distribusi</a:t>
            </a:r>
            <a:r>
              <a:rPr lang="en-US" sz="1400" dirty="0">
                <a:solidFill>
                  <a:schemeClr val="bg1"/>
                </a:solidFill>
              </a:rPr>
              <a:t> </a:t>
            </a:r>
            <a:r>
              <a:rPr lang="en-US" sz="1400" dirty="0" err="1">
                <a:solidFill>
                  <a:schemeClr val="bg1"/>
                </a:solidFill>
              </a:rPr>
              <a:t>Logistik</a:t>
            </a:r>
            <a:r>
              <a:rPr lang="en-US" sz="1400" dirty="0">
                <a:solidFill>
                  <a:schemeClr val="bg1"/>
                </a:solidFill>
              </a:rPr>
              <a:t>  </a:t>
            </a:r>
            <a:r>
              <a:rPr lang="en-US" sz="1400" dirty="0" err="1">
                <a:solidFill>
                  <a:schemeClr val="bg1"/>
                </a:solidFill>
              </a:rPr>
              <a:t>Pemilu</a:t>
            </a:r>
            <a:r>
              <a:rPr lang="en-US" sz="1400" dirty="0">
                <a:solidFill>
                  <a:schemeClr val="bg1"/>
                </a:solidFill>
              </a:rPr>
              <a:t> </a:t>
            </a:r>
            <a:endParaRPr lang="en-US" sz="1400" dirty="0" smtClean="0">
              <a:solidFill>
                <a:schemeClr val="bg1"/>
              </a:solidFill>
            </a:endParaRPr>
          </a:p>
          <a:p>
            <a:pPr marL="887116" lvl="1" indent="-342900">
              <a:buFontTx/>
              <a:buAutoNum type="arabicPeriod" startAt="4"/>
            </a:pPr>
            <a:r>
              <a:rPr lang="en-US" sz="1400" dirty="0" smtClean="0"/>
              <a:t>Wilayah </a:t>
            </a:r>
            <a:r>
              <a:rPr lang="en-US" sz="1400" dirty="0" err="1"/>
              <a:t>Kabupaten</a:t>
            </a:r>
            <a:r>
              <a:rPr lang="en-US" sz="1400" dirty="0"/>
              <a:t> </a:t>
            </a:r>
            <a:r>
              <a:rPr lang="en-US" sz="1400" dirty="0" err="1"/>
              <a:t>Sigi</a:t>
            </a:r>
            <a:r>
              <a:rPr lang="en-US" sz="1400" dirty="0"/>
              <a:t> yang </a:t>
            </a:r>
            <a:r>
              <a:rPr lang="en-US" sz="1400" dirty="0" err="1"/>
              <a:t>didominasi</a:t>
            </a:r>
            <a:r>
              <a:rPr lang="en-US" sz="1400" dirty="0"/>
              <a:t> </a:t>
            </a:r>
            <a:r>
              <a:rPr lang="en-US" sz="1400" dirty="0" err="1"/>
              <a:t>oleh</a:t>
            </a:r>
            <a:r>
              <a:rPr lang="en-US" sz="1400" dirty="0"/>
              <a:t> </a:t>
            </a:r>
            <a:r>
              <a:rPr lang="en-US" sz="1400" dirty="0" err="1"/>
              <a:t>pegunungan</a:t>
            </a:r>
            <a:r>
              <a:rPr lang="en-US" sz="1400" dirty="0"/>
              <a:t> </a:t>
            </a:r>
            <a:r>
              <a:rPr lang="en-US" sz="1400" dirty="0" err="1"/>
              <a:t>sehingga</a:t>
            </a:r>
            <a:r>
              <a:rPr lang="en-US" sz="1400" dirty="0"/>
              <a:t> </a:t>
            </a:r>
            <a:r>
              <a:rPr lang="en-US" sz="1400" dirty="0" err="1"/>
              <a:t>masih</a:t>
            </a:r>
            <a:r>
              <a:rPr lang="en-US" sz="1400" dirty="0"/>
              <a:t> </a:t>
            </a:r>
            <a:r>
              <a:rPr lang="en-US" sz="1400" dirty="0" err="1"/>
              <a:t>banyak</a:t>
            </a:r>
            <a:r>
              <a:rPr lang="en-US" sz="1400" dirty="0"/>
              <a:t> </a:t>
            </a:r>
            <a:r>
              <a:rPr lang="en-US" sz="1400" dirty="0" err="1"/>
              <a:t>daerah</a:t>
            </a:r>
            <a:r>
              <a:rPr lang="en-US" sz="1400" dirty="0"/>
              <a:t> yang </a:t>
            </a:r>
            <a:r>
              <a:rPr lang="en-US" sz="1400" dirty="0" err="1" smtClean="0"/>
              <a:t>sulit</a:t>
            </a:r>
            <a:r>
              <a:rPr lang="en-US" sz="1400" dirty="0" smtClean="0"/>
              <a:t> </a:t>
            </a:r>
            <a:r>
              <a:rPr lang="en-US" sz="1400" dirty="0" err="1" smtClean="0"/>
              <a:t>untuk</a:t>
            </a:r>
            <a:r>
              <a:rPr lang="en-US" sz="1400" dirty="0" smtClean="0"/>
              <a:t> </a:t>
            </a:r>
            <a:r>
              <a:rPr lang="en-US" sz="1400" dirty="0"/>
              <a:t>di </a:t>
            </a:r>
            <a:r>
              <a:rPr lang="en-US" sz="1400" dirty="0" err="1"/>
              <a:t>akses</a:t>
            </a:r>
            <a:r>
              <a:rPr lang="en-US" sz="1400" dirty="0"/>
              <a:t> </a:t>
            </a:r>
            <a:r>
              <a:rPr lang="en-US" sz="1400" dirty="0" err="1"/>
              <a:t>baik</a:t>
            </a:r>
            <a:r>
              <a:rPr lang="en-US" sz="1400" dirty="0"/>
              <a:t> </a:t>
            </a:r>
            <a:r>
              <a:rPr lang="en-US" sz="1400" dirty="0" err="1"/>
              <a:t>menggunakan</a:t>
            </a:r>
            <a:r>
              <a:rPr lang="en-US" sz="1400" dirty="0"/>
              <a:t> </a:t>
            </a:r>
            <a:r>
              <a:rPr lang="en-US" sz="1400" dirty="0" err="1"/>
              <a:t>kendaraan</a:t>
            </a:r>
            <a:r>
              <a:rPr lang="en-US" sz="1400" dirty="0"/>
              <a:t> </a:t>
            </a:r>
            <a:r>
              <a:rPr lang="en-US" sz="1400" dirty="0" err="1"/>
              <a:t>roda</a:t>
            </a:r>
            <a:r>
              <a:rPr lang="en-US" sz="1400" dirty="0"/>
              <a:t> </a:t>
            </a:r>
            <a:r>
              <a:rPr lang="en-US" sz="1400" dirty="0" err="1"/>
              <a:t>dua</a:t>
            </a:r>
            <a:r>
              <a:rPr lang="en-US" sz="1400" dirty="0"/>
              <a:t> </a:t>
            </a:r>
            <a:r>
              <a:rPr lang="en-US" sz="1400" dirty="0" err="1"/>
              <a:t>ataupun</a:t>
            </a:r>
            <a:r>
              <a:rPr lang="en-US" sz="1400" dirty="0"/>
              <a:t> </a:t>
            </a:r>
            <a:r>
              <a:rPr lang="en-US" sz="1400" dirty="0" err="1"/>
              <a:t>kendaraan</a:t>
            </a:r>
            <a:r>
              <a:rPr lang="en-US" sz="1400" dirty="0"/>
              <a:t> </a:t>
            </a:r>
            <a:r>
              <a:rPr lang="en-US" sz="1400" dirty="0" err="1"/>
              <a:t>roda</a:t>
            </a:r>
            <a:r>
              <a:rPr lang="en-US" sz="1400" dirty="0"/>
              <a:t> </a:t>
            </a:r>
            <a:r>
              <a:rPr lang="en-US" sz="1400" dirty="0" err="1" smtClean="0"/>
              <a:t>empat</a:t>
            </a:r>
            <a:r>
              <a:rPr lang="en-US" sz="1400" dirty="0" smtClean="0"/>
              <a:t>.</a:t>
            </a:r>
          </a:p>
          <a:p>
            <a:pPr marL="887116" lvl="1" indent="-342900">
              <a:buFontTx/>
              <a:buAutoNum type="arabicPeriod" startAt="4"/>
            </a:pPr>
            <a:r>
              <a:rPr lang="en-US" sz="1400" dirty="0" err="1" smtClean="0"/>
              <a:t>Banyaknya</a:t>
            </a:r>
            <a:r>
              <a:rPr lang="en-US" sz="1400" dirty="0" smtClean="0"/>
              <a:t> </a:t>
            </a:r>
            <a:r>
              <a:rPr lang="en-US" sz="1400" dirty="0" err="1"/>
              <a:t>wilayah</a:t>
            </a:r>
            <a:r>
              <a:rPr lang="en-US" sz="1400" dirty="0"/>
              <a:t> yang </a:t>
            </a:r>
            <a:r>
              <a:rPr lang="en-US" sz="1400" dirty="0" err="1"/>
              <a:t>terdapat</a:t>
            </a:r>
            <a:r>
              <a:rPr lang="en-US" sz="1400" dirty="0"/>
              <a:t> di </a:t>
            </a:r>
            <a:r>
              <a:rPr lang="en-US" sz="1400" dirty="0" err="1" smtClean="0"/>
              <a:t>Kecamatan</a:t>
            </a:r>
            <a:r>
              <a:rPr lang="en-US" sz="1400" dirty="0" smtClean="0"/>
              <a:t> yang  </a:t>
            </a:r>
            <a:r>
              <a:rPr lang="en-US" sz="1400" dirty="0" err="1"/>
              <a:t>belum</a:t>
            </a:r>
            <a:r>
              <a:rPr lang="en-US" sz="1400" dirty="0"/>
              <a:t> </a:t>
            </a:r>
            <a:r>
              <a:rPr lang="en-US" sz="1400" dirty="0" err="1"/>
              <a:t>memiliki</a:t>
            </a:r>
            <a:r>
              <a:rPr lang="en-US" sz="1400" dirty="0"/>
              <a:t> </a:t>
            </a:r>
            <a:r>
              <a:rPr lang="en-US" sz="1400" dirty="0" err="1"/>
              <a:t>jaringan</a:t>
            </a:r>
            <a:r>
              <a:rPr lang="en-US" sz="1400" dirty="0"/>
              <a:t> </a:t>
            </a:r>
            <a:r>
              <a:rPr lang="en-US" sz="1400" dirty="0" err="1"/>
              <a:t>telpon</a:t>
            </a:r>
            <a:r>
              <a:rPr lang="en-US" sz="1400" dirty="0"/>
              <a:t> (</a:t>
            </a:r>
            <a:r>
              <a:rPr lang="en-US" sz="1400" dirty="0" err="1"/>
              <a:t>sinyal</a:t>
            </a:r>
            <a:r>
              <a:rPr lang="en-US" sz="1400" dirty="0"/>
              <a:t>) </a:t>
            </a:r>
            <a:r>
              <a:rPr lang="en-US" sz="1400" dirty="0" err="1"/>
              <a:t>sehingga</a:t>
            </a:r>
            <a:r>
              <a:rPr lang="en-US" sz="1400" dirty="0"/>
              <a:t> </a:t>
            </a:r>
            <a:r>
              <a:rPr lang="en-US" sz="1400" dirty="0" err="1"/>
              <a:t>komunikasi</a:t>
            </a:r>
            <a:r>
              <a:rPr lang="en-US" sz="1400" dirty="0"/>
              <a:t> </a:t>
            </a:r>
            <a:r>
              <a:rPr lang="en-US" sz="1400" dirty="0" err="1"/>
              <a:t>terkait</a:t>
            </a:r>
            <a:r>
              <a:rPr lang="en-US" sz="1400" dirty="0"/>
              <a:t> </a:t>
            </a:r>
            <a:r>
              <a:rPr lang="en-US" sz="1400" dirty="0" err="1"/>
              <a:t>Instruksi</a:t>
            </a:r>
            <a:r>
              <a:rPr lang="en-US" sz="1400" dirty="0"/>
              <a:t> </a:t>
            </a:r>
            <a:r>
              <a:rPr lang="en-US" sz="1400" dirty="0" err="1"/>
              <a:t>dari</a:t>
            </a:r>
            <a:r>
              <a:rPr lang="en-US" sz="1400" dirty="0"/>
              <a:t> </a:t>
            </a:r>
            <a:r>
              <a:rPr lang="en-US" sz="1400" dirty="0" err="1"/>
              <a:t>Bawaslu</a:t>
            </a:r>
            <a:r>
              <a:rPr lang="en-US" sz="1400" dirty="0"/>
              <a:t> </a:t>
            </a:r>
            <a:r>
              <a:rPr lang="en-US" sz="1400" dirty="0" err="1"/>
              <a:t>Kabupaten</a:t>
            </a:r>
            <a:r>
              <a:rPr lang="en-US" sz="1400" dirty="0"/>
              <a:t> </a:t>
            </a:r>
            <a:r>
              <a:rPr lang="en-US" sz="1400" dirty="0" err="1"/>
              <a:t>Sigi</a:t>
            </a:r>
            <a:r>
              <a:rPr lang="en-US" sz="1400" dirty="0"/>
              <a:t> </a:t>
            </a:r>
            <a:r>
              <a:rPr lang="en-US" sz="1400" dirty="0" err="1"/>
              <a:t>ataupun</a:t>
            </a:r>
            <a:r>
              <a:rPr lang="en-US" sz="1400" dirty="0"/>
              <a:t> </a:t>
            </a:r>
            <a:r>
              <a:rPr lang="en-US" sz="1400" dirty="0" err="1"/>
              <a:t>kejadian-kejadian</a:t>
            </a:r>
            <a:r>
              <a:rPr lang="en-US" sz="1400" dirty="0"/>
              <a:t> </a:t>
            </a:r>
            <a:r>
              <a:rPr lang="en-US" sz="1400" dirty="0" smtClean="0"/>
              <a:t>yang </a:t>
            </a:r>
            <a:r>
              <a:rPr lang="en-US" sz="1400" dirty="0" err="1" smtClean="0"/>
              <a:t>berpotensi</a:t>
            </a:r>
            <a:r>
              <a:rPr lang="en-US" sz="1400" dirty="0" smtClean="0"/>
              <a:t> </a:t>
            </a:r>
            <a:r>
              <a:rPr lang="en-US" sz="1400" dirty="0" err="1"/>
              <a:t>pelanggaran</a:t>
            </a:r>
            <a:r>
              <a:rPr lang="en-US" sz="1400" dirty="0"/>
              <a:t> </a:t>
            </a:r>
            <a:r>
              <a:rPr lang="en-US" sz="1400" dirty="0" err="1"/>
              <a:t>pada</a:t>
            </a:r>
            <a:r>
              <a:rPr lang="en-US" sz="1400" dirty="0"/>
              <a:t> </a:t>
            </a:r>
            <a:r>
              <a:rPr lang="en-US" sz="1400" dirty="0" err="1"/>
              <a:t>tahapan</a:t>
            </a:r>
            <a:r>
              <a:rPr lang="en-US" sz="1400" dirty="0"/>
              <a:t> </a:t>
            </a:r>
            <a:r>
              <a:rPr lang="en-US" sz="1400" dirty="0" err="1"/>
              <a:t>pemilihan</a:t>
            </a:r>
            <a:r>
              <a:rPr lang="en-US" sz="1400" dirty="0"/>
              <a:t> </a:t>
            </a:r>
            <a:r>
              <a:rPr lang="en-US" sz="1400" dirty="0" err="1"/>
              <a:t>umum</a:t>
            </a:r>
            <a:r>
              <a:rPr lang="en-US" sz="1400" dirty="0"/>
              <a:t> 2019 </a:t>
            </a:r>
            <a:r>
              <a:rPr lang="en-US" sz="1400" dirty="0" err="1"/>
              <a:t>tidak</a:t>
            </a:r>
            <a:r>
              <a:rPr lang="en-US" sz="1400" dirty="0"/>
              <a:t> </a:t>
            </a:r>
            <a:r>
              <a:rPr lang="en-US" sz="1400" dirty="0" err="1"/>
              <a:t>tersampaikan</a:t>
            </a:r>
            <a:r>
              <a:rPr lang="en-US" sz="1400" dirty="0"/>
              <a:t> </a:t>
            </a:r>
            <a:r>
              <a:rPr lang="en-US" sz="1400" dirty="0" err="1"/>
              <a:t>secara</a:t>
            </a:r>
            <a:r>
              <a:rPr lang="en-US" sz="1400" dirty="0"/>
              <a:t> </a:t>
            </a:r>
            <a:r>
              <a:rPr lang="en-US" sz="1400" dirty="0" err="1"/>
              <a:t>maksimal</a:t>
            </a:r>
            <a:r>
              <a:rPr lang="en-US" sz="1400" dirty="0"/>
              <a:t> </a:t>
            </a:r>
            <a:r>
              <a:rPr lang="en-US" sz="1400" dirty="0" err="1"/>
              <a:t>dan</a:t>
            </a:r>
            <a:r>
              <a:rPr lang="en-US" sz="1400" dirty="0"/>
              <a:t> </a:t>
            </a:r>
            <a:r>
              <a:rPr lang="en-US" sz="1400" dirty="0" err="1"/>
              <a:t>tepat</a:t>
            </a:r>
            <a:r>
              <a:rPr lang="en-US" sz="1400" dirty="0"/>
              <a:t> </a:t>
            </a:r>
            <a:r>
              <a:rPr lang="en-US" sz="1400" dirty="0" err="1" smtClean="0"/>
              <a:t>waktu</a:t>
            </a:r>
            <a:r>
              <a:rPr lang="en-US" sz="1400" dirty="0" smtClean="0"/>
              <a:t>.</a:t>
            </a:r>
          </a:p>
          <a:p>
            <a:pPr marL="887116" lvl="1" indent="-342900">
              <a:buFontTx/>
              <a:buAutoNum type="arabicPeriod" startAt="4"/>
            </a:pPr>
            <a:r>
              <a:rPr lang="en-US" sz="1400" dirty="0" err="1" smtClean="0"/>
              <a:t>Pelanggaran</a:t>
            </a:r>
            <a:r>
              <a:rPr lang="en-US" sz="1400" dirty="0" smtClean="0"/>
              <a:t> </a:t>
            </a:r>
            <a:r>
              <a:rPr lang="en-US" sz="1400" dirty="0" err="1"/>
              <a:t>Pemilu</a:t>
            </a:r>
            <a:r>
              <a:rPr lang="en-US" sz="1400" dirty="0"/>
              <a:t> </a:t>
            </a:r>
            <a:r>
              <a:rPr lang="en-US" sz="1400" dirty="0" err="1"/>
              <a:t>baik</a:t>
            </a:r>
            <a:r>
              <a:rPr lang="en-US" sz="1400" dirty="0"/>
              <a:t> </a:t>
            </a:r>
            <a:r>
              <a:rPr lang="en-US" sz="1400" dirty="0" err="1"/>
              <a:t>temuan</a:t>
            </a:r>
            <a:r>
              <a:rPr lang="en-US" sz="1400" dirty="0"/>
              <a:t> </a:t>
            </a:r>
            <a:r>
              <a:rPr lang="en-US" sz="1400" dirty="0" err="1"/>
              <a:t>ataupun</a:t>
            </a:r>
            <a:r>
              <a:rPr lang="en-US" sz="1400" dirty="0"/>
              <a:t> </a:t>
            </a:r>
            <a:r>
              <a:rPr lang="en-US" sz="1400" dirty="0" err="1"/>
              <a:t>laporan</a:t>
            </a:r>
            <a:r>
              <a:rPr lang="en-US" sz="1400" dirty="0"/>
              <a:t> yang </a:t>
            </a:r>
            <a:r>
              <a:rPr lang="en-US" sz="1400" dirty="0" err="1"/>
              <a:t>disampaikan</a:t>
            </a:r>
            <a:r>
              <a:rPr lang="en-US" sz="1400" dirty="0"/>
              <a:t>  </a:t>
            </a:r>
            <a:r>
              <a:rPr lang="en-US" sz="1400" dirty="0" err="1"/>
              <a:t>kepada</a:t>
            </a:r>
            <a:r>
              <a:rPr lang="en-US" sz="1400" dirty="0"/>
              <a:t> </a:t>
            </a:r>
            <a:r>
              <a:rPr lang="en-US" sz="1400" dirty="0" err="1"/>
              <a:t>Bawaslu</a:t>
            </a:r>
            <a:r>
              <a:rPr lang="en-US" sz="1400" dirty="0"/>
              <a:t> </a:t>
            </a:r>
            <a:r>
              <a:rPr lang="en-US" sz="1400" dirty="0" err="1"/>
              <a:t>Kabupaten</a:t>
            </a:r>
            <a:r>
              <a:rPr lang="en-US" sz="1400" dirty="0"/>
              <a:t> </a:t>
            </a:r>
            <a:r>
              <a:rPr lang="en-US" sz="1400" dirty="0" err="1"/>
              <a:t>Sigi</a:t>
            </a:r>
            <a:r>
              <a:rPr lang="en-US" sz="1400" dirty="0"/>
              <a:t> </a:t>
            </a:r>
            <a:r>
              <a:rPr lang="en-US" sz="1400" dirty="0" err="1"/>
              <a:t>dan</a:t>
            </a:r>
            <a:r>
              <a:rPr lang="en-US" sz="1400" dirty="0"/>
              <a:t> </a:t>
            </a:r>
            <a:r>
              <a:rPr lang="en-US" sz="1400" dirty="0" err="1"/>
              <a:t>telah</a:t>
            </a:r>
            <a:r>
              <a:rPr lang="en-US" sz="1400" dirty="0"/>
              <a:t> </a:t>
            </a:r>
            <a:r>
              <a:rPr lang="en-US" sz="1400" dirty="0" err="1"/>
              <a:t>diproses</a:t>
            </a:r>
            <a:r>
              <a:rPr lang="en-US" sz="1400" dirty="0"/>
              <a:t> </a:t>
            </a:r>
            <a:r>
              <a:rPr lang="en-US" sz="1400" dirty="0" err="1"/>
              <a:t>sesuai</a:t>
            </a:r>
            <a:r>
              <a:rPr lang="en-US" sz="1400" dirty="0"/>
              <a:t> </a:t>
            </a:r>
            <a:r>
              <a:rPr lang="en-US" sz="1400" dirty="0" err="1"/>
              <a:t>dengan</a:t>
            </a:r>
            <a:r>
              <a:rPr lang="en-US" sz="1400" dirty="0"/>
              <a:t> </a:t>
            </a:r>
            <a:r>
              <a:rPr lang="en-US" sz="1400" dirty="0" err="1"/>
              <a:t>ketentuan</a:t>
            </a:r>
            <a:r>
              <a:rPr lang="en-US" sz="1400" dirty="0"/>
              <a:t> </a:t>
            </a:r>
            <a:r>
              <a:rPr lang="en-US" sz="1400" dirty="0" err="1"/>
              <a:t>perundang-undangan</a:t>
            </a:r>
            <a:r>
              <a:rPr lang="en-US" sz="1400" dirty="0"/>
              <a:t> yang </a:t>
            </a:r>
            <a:r>
              <a:rPr lang="en-US" sz="1400" dirty="0" err="1" smtClean="0"/>
              <a:t>berlaku</a:t>
            </a:r>
            <a:r>
              <a:rPr lang="en-US" sz="1400" dirty="0" smtClean="0"/>
              <a:t> </a:t>
            </a:r>
            <a:r>
              <a:rPr lang="en-US" sz="1400" dirty="0" err="1" smtClean="0"/>
              <a:t>hanya</a:t>
            </a:r>
            <a:r>
              <a:rPr lang="en-US" sz="1400" dirty="0" smtClean="0"/>
              <a:t> </a:t>
            </a:r>
            <a:r>
              <a:rPr lang="en-US" sz="1400" dirty="0" err="1" smtClean="0"/>
              <a:t>saja</a:t>
            </a:r>
            <a:r>
              <a:rPr lang="en-US" sz="1400" dirty="0" smtClean="0"/>
              <a:t> </a:t>
            </a:r>
            <a:r>
              <a:rPr lang="en-US" sz="1400" dirty="0" err="1" smtClean="0"/>
              <a:t>terdapat</a:t>
            </a:r>
            <a:r>
              <a:rPr lang="en-US" sz="1400" dirty="0" smtClean="0"/>
              <a:t> </a:t>
            </a:r>
            <a:r>
              <a:rPr lang="en-US" sz="1400" dirty="0" err="1" smtClean="0"/>
              <a:t>beberapa</a:t>
            </a:r>
            <a:r>
              <a:rPr lang="en-US" sz="1400" dirty="0" smtClean="0"/>
              <a:t> </a:t>
            </a:r>
            <a:r>
              <a:rPr lang="en-US" sz="1400" dirty="0" err="1" smtClean="0"/>
              <a:t>peraturan</a:t>
            </a:r>
            <a:r>
              <a:rPr lang="en-US" sz="1400" dirty="0" smtClean="0"/>
              <a:t> yang </a:t>
            </a:r>
            <a:r>
              <a:rPr lang="en-US" sz="1400" dirty="0" err="1" smtClean="0"/>
              <a:t>sangat</a:t>
            </a:r>
            <a:r>
              <a:rPr lang="en-US" sz="1400" dirty="0" smtClean="0"/>
              <a:t> </a:t>
            </a:r>
            <a:r>
              <a:rPr lang="en-US" sz="1400" dirty="0" err="1" smtClean="0"/>
              <a:t>lemah</a:t>
            </a:r>
            <a:r>
              <a:rPr lang="en-US" sz="1400" dirty="0" smtClean="0"/>
              <a:t> </a:t>
            </a:r>
            <a:r>
              <a:rPr lang="en-US" sz="1400" dirty="0" err="1" smtClean="0"/>
              <a:t>sehingga</a:t>
            </a:r>
            <a:r>
              <a:rPr lang="en-US" sz="1400" dirty="0" smtClean="0"/>
              <a:t> </a:t>
            </a:r>
            <a:r>
              <a:rPr lang="en-US" sz="1400" dirty="0" err="1" smtClean="0"/>
              <a:t>tidak</a:t>
            </a:r>
            <a:r>
              <a:rPr lang="en-US" sz="1400" dirty="0" smtClean="0"/>
              <a:t> </a:t>
            </a:r>
            <a:r>
              <a:rPr lang="en-US" sz="1400" dirty="0" err="1" smtClean="0"/>
              <a:t>bisa</a:t>
            </a:r>
            <a:r>
              <a:rPr lang="en-US" sz="1400" dirty="0" smtClean="0"/>
              <a:t> </a:t>
            </a:r>
            <a:r>
              <a:rPr lang="en-US" sz="1400" dirty="0" err="1" smtClean="0"/>
              <a:t>menjerat</a:t>
            </a:r>
            <a:r>
              <a:rPr lang="en-US" sz="1400" dirty="0" smtClean="0"/>
              <a:t> </a:t>
            </a:r>
            <a:r>
              <a:rPr lang="en-US" sz="1400" dirty="0" err="1" smtClean="0"/>
              <a:t>pelaku</a:t>
            </a:r>
            <a:r>
              <a:rPr lang="en-US" sz="1400" dirty="0" smtClean="0"/>
              <a:t> money </a:t>
            </a:r>
            <a:r>
              <a:rPr lang="en-US" sz="1400" dirty="0" err="1" smtClean="0"/>
              <a:t>politik</a:t>
            </a:r>
            <a:endParaRPr lang="en-US" sz="1400" dirty="0"/>
          </a:p>
          <a:p>
            <a:pPr marL="887116" lvl="1" indent="-342900">
              <a:buFontTx/>
              <a:buAutoNum type="arabicPeriod" startAt="4"/>
            </a:pPr>
            <a:r>
              <a:rPr lang="en-US" sz="1400" dirty="0" err="1" smtClean="0"/>
              <a:t>Belum</a:t>
            </a:r>
            <a:r>
              <a:rPr lang="en-US" sz="1400" dirty="0" smtClean="0"/>
              <a:t> </a:t>
            </a:r>
            <a:r>
              <a:rPr lang="en-US" sz="1400" dirty="0" err="1"/>
              <a:t>maksimalnya</a:t>
            </a:r>
            <a:r>
              <a:rPr lang="en-US" sz="1400" dirty="0"/>
              <a:t> </a:t>
            </a:r>
            <a:r>
              <a:rPr lang="en-US" sz="1400" dirty="0" err="1"/>
              <a:t>pengawasan</a:t>
            </a:r>
            <a:r>
              <a:rPr lang="en-US" sz="1400" dirty="0"/>
              <a:t> yang </a:t>
            </a:r>
            <a:r>
              <a:rPr lang="en-US" sz="1400" dirty="0" err="1"/>
              <a:t>dilakukan</a:t>
            </a:r>
            <a:r>
              <a:rPr lang="en-US" sz="1400" dirty="0"/>
              <a:t> </a:t>
            </a:r>
            <a:r>
              <a:rPr lang="en-US" sz="1400" dirty="0" err="1"/>
              <a:t>oleh</a:t>
            </a:r>
            <a:r>
              <a:rPr lang="en-US" sz="1400" dirty="0"/>
              <a:t> </a:t>
            </a:r>
            <a:r>
              <a:rPr lang="en-US" sz="1400" dirty="0" err="1"/>
              <a:t>Pengawas</a:t>
            </a:r>
            <a:r>
              <a:rPr lang="en-US" sz="1400" dirty="0"/>
              <a:t> </a:t>
            </a:r>
            <a:r>
              <a:rPr lang="en-US" sz="1400" dirty="0" err="1"/>
              <a:t>Pemilu</a:t>
            </a:r>
            <a:r>
              <a:rPr lang="en-US" sz="1400" dirty="0"/>
              <a:t> di </a:t>
            </a:r>
            <a:r>
              <a:rPr lang="en-US" sz="1400" dirty="0" err="1"/>
              <a:t>tingkat</a:t>
            </a:r>
            <a:r>
              <a:rPr lang="en-US" sz="1400" dirty="0"/>
              <a:t> </a:t>
            </a:r>
            <a:r>
              <a:rPr lang="en-US" sz="1400" dirty="0" err="1"/>
              <a:t>Kecamatan</a:t>
            </a:r>
            <a:r>
              <a:rPr lang="en-US" sz="1400" dirty="0"/>
              <a:t>, </a:t>
            </a:r>
            <a:r>
              <a:rPr lang="en-US" sz="1400" dirty="0" err="1"/>
              <a:t>Pengawas</a:t>
            </a:r>
            <a:r>
              <a:rPr lang="en-US" sz="1400" dirty="0"/>
              <a:t> </a:t>
            </a:r>
            <a:r>
              <a:rPr lang="en-US" sz="1400" dirty="0" err="1"/>
              <a:t>pemilu</a:t>
            </a:r>
            <a:r>
              <a:rPr lang="en-US" sz="1400" dirty="0"/>
              <a:t> di </a:t>
            </a:r>
            <a:r>
              <a:rPr lang="en-US" sz="1400" dirty="0" err="1"/>
              <a:t>tingkat</a:t>
            </a:r>
            <a:r>
              <a:rPr lang="en-US" sz="1400" dirty="0"/>
              <a:t> </a:t>
            </a:r>
            <a:r>
              <a:rPr lang="en-US" sz="1400" dirty="0" err="1"/>
              <a:t>Desa</a:t>
            </a:r>
            <a:r>
              <a:rPr lang="en-US" sz="1400" dirty="0"/>
              <a:t> </a:t>
            </a:r>
            <a:r>
              <a:rPr lang="en-US" sz="1400" dirty="0" err="1"/>
              <a:t>dan</a:t>
            </a:r>
            <a:r>
              <a:rPr lang="en-US" sz="1400" dirty="0"/>
              <a:t> </a:t>
            </a:r>
            <a:r>
              <a:rPr lang="en-US" sz="1400" dirty="0" err="1"/>
              <a:t>Pengawas</a:t>
            </a:r>
            <a:r>
              <a:rPr lang="en-US" sz="1400" dirty="0"/>
              <a:t> </a:t>
            </a:r>
            <a:r>
              <a:rPr lang="en-US" sz="1400" dirty="0" err="1"/>
              <a:t>pemilu</a:t>
            </a:r>
            <a:r>
              <a:rPr lang="en-US" sz="1400" dirty="0"/>
              <a:t> di </a:t>
            </a:r>
            <a:r>
              <a:rPr lang="en-US" sz="1400" dirty="0" err="1"/>
              <a:t>tingkat</a:t>
            </a:r>
            <a:r>
              <a:rPr lang="en-US" sz="1400" dirty="0"/>
              <a:t> </a:t>
            </a:r>
            <a:r>
              <a:rPr lang="en-US" sz="1400" dirty="0" smtClean="0"/>
              <a:t>TPS;</a:t>
            </a:r>
          </a:p>
          <a:p>
            <a:pPr marL="887116" lvl="1" indent="-342900">
              <a:buFontTx/>
              <a:buAutoNum type="arabicPeriod" startAt="4"/>
            </a:pPr>
            <a:r>
              <a:rPr lang="en-US" sz="1400" dirty="0" err="1" smtClean="0"/>
              <a:t>Bawaslu</a:t>
            </a:r>
            <a:r>
              <a:rPr lang="en-US" sz="1400" dirty="0" smtClean="0"/>
              <a:t> </a:t>
            </a:r>
            <a:r>
              <a:rPr lang="en-US" sz="1400" dirty="0" err="1"/>
              <a:t>Kabupaten</a:t>
            </a:r>
            <a:r>
              <a:rPr lang="en-US" sz="1400" dirty="0"/>
              <a:t> </a:t>
            </a:r>
            <a:r>
              <a:rPr lang="en-US" sz="1400" dirty="0" err="1"/>
              <a:t>Sigi</a:t>
            </a:r>
            <a:r>
              <a:rPr lang="en-US" sz="1400" dirty="0"/>
              <a:t> </a:t>
            </a:r>
            <a:r>
              <a:rPr lang="en-US" sz="1400" dirty="0" err="1"/>
              <a:t>bersama</a:t>
            </a:r>
            <a:r>
              <a:rPr lang="en-US" sz="1400" dirty="0"/>
              <a:t> </a:t>
            </a:r>
            <a:r>
              <a:rPr lang="en-US" sz="1400" dirty="0" err="1"/>
              <a:t>jajarannya</a:t>
            </a:r>
            <a:r>
              <a:rPr lang="en-US" sz="1400" dirty="0"/>
              <a:t> </a:t>
            </a:r>
            <a:r>
              <a:rPr lang="en-US" sz="1400" dirty="0" err="1"/>
              <a:t>dalam</a:t>
            </a:r>
            <a:r>
              <a:rPr lang="en-US" sz="1400" dirty="0"/>
              <a:t> proses </a:t>
            </a:r>
            <a:r>
              <a:rPr lang="en-US" sz="1400" dirty="0" err="1"/>
              <a:t>Pengawasan</a:t>
            </a:r>
            <a:r>
              <a:rPr lang="en-US" sz="1400" dirty="0"/>
              <a:t> </a:t>
            </a:r>
            <a:r>
              <a:rPr lang="en-US" sz="1400" dirty="0" err="1"/>
              <a:t>Pemilu</a:t>
            </a:r>
            <a:r>
              <a:rPr lang="en-US" sz="1400" dirty="0"/>
              <a:t> </a:t>
            </a:r>
            <a:r>
              <a:rPr lang="en-US" sz="1400" dirty="0" err="1"/>
              <a:t>telah</a:t>
            </a:r>
            <a:r>
              <a:rPr lang="en-US" sz="1400" dirty="0"/>
              <a:t> </a:t>
            </a:r>
            <a:r>
              <a:rPr lang="en-US" sz="1400" dirty="0" err="1"/>
              <a:t>melibatkan</a:t>
            </a:r>
            <a:r>
              <a:rPr lang="en-US" sz="1400" dirty="0"/>
              <a:t> </a:t>
            </a:r>
            <a:r>
              <a:rPr lang="en-US" sz="1400" dirty="0" err="1"/>
              <a:t>beberapa</a:t>
            </a:r>
            <a:r>
              <a:rPr lang="en-US" sz="1400" dirty="0"/>
              <a:t> </a:t>
            </a:r>
            <a:r>
              <a:rPr lang="en-US" sz="1400" dirty="0" err="1"/>
              <a:t>unsur</a:t>
            </a:r>
            <a:r>
              <a:rPr lang="en-US" sz="1400" dirty="0"/>
              <a:t> </a:t>
            </a:r>
            <a:r>
              <a:rPr lang="en-US" sz="1400" dirty="0" err="1"/>
              <a:t>elemen</a:t>
            </a:r>
            <a:r>
              <a:rPr lang="en-US" sz="1400" dirty="0"/>
              <a:t> </a:t>
            </a:r>
            <a:r>
              <a:rPr lang="en-US" sz="1400" dirty="0" err="1"/>
              <a:t>masyarakat</a:t>
            </a:r>
            <a:r>
              <a:rPr lang="en-US" sz="1400" dirty="0"/>
              <a:t> di </a:t>
            </a:r>
            <a:r>
              <a:rPr lang="en-US" sz="1400" dirty="0" err="1"/>
              <a:t>setiap</a:t>
            </a:r>
            <a:r>
              <a:rPr lang="en-US" sz="1400" dirty="0"/>
              <a:t> </a:t>
            </a:r>
            <a:r>
              <a:rPr lang="en-US" sz="1400" dirty="0" err="1"/>
              <a:t>Desa</a:t>
            </a:r>
            <a:r>
              <a:rPr lang="en-US" sz="1400" dirty="0"/>
              <a:t> yang </a:t>
            </a:r>
            <a:r>
              <a:rPr lang="en-US" sz="1400" dirty="0" err="1"/>
              <a:t>ada</a:t>
            </a:r>
            <a:r>
              <a:rPr lang="en-US" sz="1400" dirty="0"/>
              <a:t> di </a:t>
            </a:r>
            <a:r>
              <a:rPr lang="en-US" sz="1400" dirty="0" err="1"/>
              <a:t>Kabupaten</a:t>
            </a:r>
            <a:r>
              <a:rPr lang="en-US" sz="1400" dirty="0"/>
              <a:t> </a:t>
            </a:r>
            <a:r>
              <a:rPr lang="en-US" sz="1400" dirty="0" err="1" smtClean="0"/>
              <a:t>Sigi</a:t>
            </a:r>
            <a:r>
              <a:rPr lang="en-US" sz="1400" dirty="0" smtClean="0"/>
              <a:t>.</a:t>
            </a:r>
          </a:p>
          <a:p>
            <a:pPr marL="887116" lvl="1" indent="-342900">
              <a:buFontTx/>
              <a:buAutoNum type="arabicPeriod" startAt="4"/>
            </a:pPr>
            <a:r>
              <a:rPr lang="en-US" sz="1400" dirty="0" err="1" smtClean="0">
                <a:solidFill>
                  <a:schemeClr val="bg1"/>
                </a:solidFill>
              </a:rPr>
              <a:t>Kurangnya</a:t>
            </a:r>
            <a:r>
              <a:rPr lang="en-US" sz="1400" dirty="0" smtClean="0">
                <a:solidFill>
                  <a:schemeClr val="bg1"/>
                </a:solidFill>
              </a:rPr>
              <a:t> </a:t>
            </a:r>
            <a:r>
              <a:rPr lang="en-US" sz="1400" dirty="0" err="1">
                <a:solidFill>
                  <a:schemeClr val="bg1"/>
                </a:solidFill>
              </a:rPr>
              <a:t>Pemahaman</a:t>
            </a:r>
            <a:r>
              <a:rPr lang="en-US" sz="1400" dirty="0">
                <a:solidFill>
                  <a:schemeClr val="bg1"/>
                </a:solidFill>
              </a:rPr>
              <a:t> </a:t>
            </a:r>
            <a:r>
              <a:rPr lang="en-US" sz="1400" dirty="0" err="1">
                <a:solidFill>
                  <a:schemeClr val="bg1"/>
                </a:solidFill>
              </a:rPr>
              <a:t>terkait</a:t>
            </a:r>
            <a:r>
              <a:rPr lang="en-US" sz="1400" dirty="0">
                <a:solidFill>
                  <a:schemeClr val="bg1"/>
                </a:solidFill>
              </a:rPr>
              <a:t> </a:t>
            </a:r>
            <a:r>
              <a:rPr lang="en-US" sz="1400" dirty="0" err="1">
                <a:solidFill>
                  <a:schemeClr val="bg1"/>
                </a:solidFill>
              </a:rPr>
              <a:t>mekanisme</a:t>
            </a:r>
            <a:r>
              <a:rPr lang="en-US" sz="1400" dirty="0">
                <a:solidFill>
                  <a:schemeClr val="bg1"/>
                </a:solidFill>
              </a:rPr>
              <a:t> </a:t>
            </a:r>
            <a:r>
              <a:rPr lang="en-US" sz="1400" dirty="0" err="1">
                <a:solidFill>
                  <a:schemeClr val="bg1"/>
                </a:solidFill>
              </a:rPr>
              <a:t>Pemungutan</a:t>
            </a:r>
            <a:r>
              <a:rPr lang="en-US" sz="1400" dirty="0">
                <a:solidFill>
                  <a:schemeClr val="bg1"/>
                </a:solidFill>
              </a:rPr>
              <a:t>, </a:t>
            </a:r>
            <a:r>
              <a:rPr lang="en-US" sz="1400" dirty="0" err="1">
                <a:solidFill>
                  <a:schemeClr val="bg1"/>
                </a:solidFill>
              </a:rPr>
              <a:t>Penghitungan</a:t>
            </a:r>
            <a:r>
              <a:rPr lang="en-US" sz="1400" dirty="0">
                <a:solidFill>
                  <a:schemeClr val="bg1"/>
                </a:solidFill>
              </a:rPr>
              <a:t> </a:t>
            </a:r>
            <a:r>
              <a:rPr lang="en-US" sz="1400" dirty="0" err="1">
                <a:solidFill>
                  <a:schemeClr val="bg1"/>
                </a:solidFill>
              </a:rPr>
              <a:t>dan</a:t>
            </a:r>
            <a:r>
              <a:rPr lang="en-US" sz="1400" dirty="0">
                <a:solidFill>
                  <a:schemeClr val="bg1"/>
                </a:solidFill>
              </a:rPr>
              <a:t> </a:t>
            </a:r>
            <a:r>
              <a:rPr lang="en-US" sz="1400" dirty="0" err="1">
                <a:solidFill>
                  <a:schemeClr val="bg1"/>
                </a:solidFill>
              </a:rPr>
              <a:t>Rekapitulasi</a:t>
            </a:r>
            <a:r>
              <a:rPr lang="en-US" sz="1400" dirty="0">
                <a:solidFill>
                  <a:schemeClr val="bg1"/>
                </a:solidFill>
              </a:rPr>
              <a:t> </a:t>
            </a:r>
            <a:r>
              <a:rPr lang="en-US" sz="1400" dirty="0" err="1">
                <a:solidFill>
                  <a:schemeClr val="bg1"/>
                </a:solidFill>
              </a:rPr>
              <a:t>Suara</a:t>
            </a:r>
            <a:r>
              <a:rPr lang="en-US" sz="1400" dirty="0">
                <a:solidFill>
                  <a:schemeClr val="bg1"/>
                </a:solidFill>
              </a:rPr>
              <a:t> di </a:t>
            </a:r>
            <a:r>
              <a:rPr lang="en-US" sz="1400" dirty="0" err="1">
                <a:solidFill>
                  <a:schemeClr val="bg1"/>
                </a:solidFill>
              </a:rPr>
              <a:t>tingkat</a:t>
            </a:r>
            <a:r>
              <a:rPr lang="en-US" sz="1400" dirty="0">
                <a:solidFill>
                  <a:schemeClr val="bg1"/>
                </a:solidFill>
              </a:rPr>
              <a:t> PPK </a:t>
            </a:r>
            <a:r>
              <a:rPr lang="en-US" sz="1400" dirty="0" err="1">
                <a:solidFill>
                  <a:schemeClr val="bg1"/>
                </a:solidFill>
              </a:rPr>
              <a:t>dan</a:t>
            </a:r>
            <a:r>
              <a:rPr lang="en-US" sz="1400" dirty="0">
                <a:solidFill>
                  <a:schemeClr val="bg1"/>
                </a:solidFill>
              </a:rPr>
              <a:t> KPPS</a:t>
            </a:r>
            <a:r>
              <a:rPr lang="en-US" sz="1400" dirty="0" smtClean="0">
                <a:solidFill>
                  <a:schemeClr val="bg1"/>
                </a:solidFill>
              </a:rPr>
              <a:t>.</a:t>
            </a:r>
            <a:endParaRPr lang="en-US" sz="1600" dirty="0"/>
          </a:p>
        </p:txBody>
      </p:sp>
      <p:sp>
        <p:nvSpPr>
          <p:cNvPr id="6" name="Rounded Rectangle 5"/>
          <p:cNvSpPr/>
          <p:nvPr/>
        </p:nvSpPr>
        <p:spPr>
          <a:xfrm>
            <a:off x="2742406" y="305594"/>
            <a:ext cx="5334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KESIMPULAN</a:t>
            </a:r>
            <a:endParaRPr lang="en-US" dirty="0"/>
          </a:p>
        </p:txBody>
      </p:sp>
    </p:spTree>
    <p:extLst>
      <p:ext uri="{BB962C8B-B14F-4D97-AF65-F5344CB8AC3E}">
        <p14:creationId xmlns:p14="http://schemas.microsoft.com/office/powerpoint/2010/main" val="29685038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5406" y="2743994"/>
            <a:ext cx="2286000" cy="16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REKOMENDASI</a:t>
            </a:r>
            <a:endParaRPr lang="en-US" dirty="0"/>
          </a:p>
        </p:txBody>
      </p:sp>
      <p:sp>
        <p:nvSpPr>
          <p:cNvPr id="3" name="Rounded Rectangle 2"/>
          <p:cNvSpPr/>
          <p:nvPr/>
        </p:nvSpPr>
        <p:spPr>
          <a:xfrm>
            <a:off x="3352006" y="229394"/>
            <a:ext cx="7239000" cy="6248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Font typeface="+mj-lt"/>
              <a:buAutoNum type="arabicPeriod"/>
            </a:pPr>
            <a:r>
              <a:rPr lang="en-US" sz="1400" dirty="0" smtClean="0"/>
              <a:t>Agar </a:t>
            </a:r>
            <a:r>
              <a:rPr lang="en-US" sz="1400" dirty="0" err="1" smtClean="0"/>
              <a:t>memperbaiki</a:t>
            </a:r>
            <a:r>
              <a:rPr lang="en-US" sz="1400" dirty="0" smtClean="0"/>
              <a:t> </a:t>
            </a:r>
            <a:r>
              <a:rPr lang="en-US" sz="1400" dirty="0" err="1" smtClean="0"/>
              <a:t>Regulasi</a:t>
            </a:r>
            <a:r>
              <a:rPr lang="en-US" sz="1400" dirty="0" smtClean="0"/>
              <a:t> yang </a:t>
            </a:r>
            <a:r>
              <a:rPr lang="en-US" sz="1400" dirty="0" err="1" smtClean="0"/>
              <a:t>masih</a:t>
            </a:r>
            <a:r>
              <a:rPr lang="en-US" sz="1400" dirty="0" smtClean="0"/>
              <a:t> </a:t>
            </a:r>
            <a:r>
              <a:rPr lang="en-US" sz="1400" dirty="0" err="1" smtClean="0"/>
              <a:t>tumpang</a:t>
            </a:r>
            <a:r>
              <a:rPr lang="en-US" sz="1400" dirty="0" smtClean="0"/>
              <a:t> </a:t>
            </a:r>
            <a:r>
              <a:rPr lang="en-US" sz="1400" dirty="0" err="1" smtClean="0"/>
              <a:t>tindi</a:t>
            </a:r>
            <a:r>
              <a:rPr lang="en-US" sz="1400" dirty="0" smtClean="0"/>
              <a:t>/</a:t>
            </a:r>
            <a:r>
              <a:rPr lang="en-US" sz="1400" dirty="0" err="1" smtClean="0"/>
              <a:t>lemah</a:t>
            </a:r>
            <a:r>
              <a:rPr lang="en-US" sz="1400" dirty="0" smtClean="0"/>
              <a:t> </a:t>
            </a:r>
            <a:r>
              <a:rPr lang="en-US" sz="1400" dirty="0" err="1" smtClean="0"/>
              <a:t>dalam</a:t>
            </a:r>
            <a:r>
              <a:rPr lang="en-US" sz="1400" dirty="0" smtClean="0"/>
              <a:t> </a:t>
            </a:r>
            <a:r>
              <a:rPr lang="en-US" sz="1400" dirty="0" err="1" smtClean="0"/>
              <a:t>melakukan</a:t>
            </a:r>
            <a:r>
              <a:rPr lang="en-US" sz="1400" dirty="0" smtClean="0"/>
              <a:t> </a:t>
            </a:r>
            <a:r>
              <a:rPr lang="en-US" sz="1400" dirty="0" err="1" smtClean="0"/>
              <a:t>pengawasan</a:t>
            </a:r>
            <a:r>
              <a:rPr lang="en-US" sz="1400" dirty="0" smtClean="0"/>
              <a:t> </a:t>
            </a:r>
            <a:r>
              <a:rPr lang="en-US" sz="1400" dirty="0" err="1" smtClean="0"/>
              <a:t>maupun</a:t>
            </a:r>
            <a:r>
              <a:rPr lang="en-US" sz="1400" dirty="0" smtClean="0"/>
              <a:t> </a:t>
            </a:r>
            <a:r>
              <a:rPr lang="en-US" sz="1400" dirty="0" err="1" smtClean="0"/>
              <a:t>penindakan</a:t>
            </a:r>
            <a:r>
              <a:rPr lang="en-US" sz="1400" dirty="0" smtClean="0"/>
              <a:t>. </a:t>
            </a:r>
            <a:endParaRPr lang="en-US" sz="1400" dirty="0"/>
          </a:p>
          <a:p>
            <a:pPr marL="457200" indent="-457200" algn="just">
              <a:buFont typeface="+mj-lt"/>
              <a:buAutoNum type="arabicPeriod"/>
            </a:pPr>
            <a:r>
              <a:rPr lang="en-US" sz="1400" dirty="0" err="1" smtClean="0"/>
              <a:t>Pasal</a:t>
            </a:r>
            <a:r>
              <a:rPr lang="en-US" sz="1400" dirty="0" smtClean="0"/>
              <a:t> 523 </a:t>
            </a:r>
            <a:r>
              <a:rPr lang="en-US" sz="1400" dirty="0" err="1" smtClean="0"/>
              <a:t>Undang-undang</a:t>
            </a:r>
            <a:r>
              <a:rPr lang="en-US" sz="1400" dirty="0" smtClean="0"/>
              <a:t> </a:t>
            </a:r>
            <a:r>
              <a:rPr lang="en-US" sz="1400" dirty="0" err="1" smtClean="0"/>
              <a:t>Nomor</a:t>
            </a:r>
            <a:r>
              <a:rPr lang="en-US" sz="1400" dirty="0" smtClean="0"/>
              <a:t> 7 </a:t>
            </a:r>
            <a:r>
              <a:rPr lang="en-US" sz="1400" dirty="0" err="1" smtClean="0"/>
              <a:t>Tahun</a:t>
            </a:r>
            <a:r>
              <a:rPr lang="en-US" sz="1400" dirty="0" smtClean="0"/>
              <a:t> 2017 </a:t>
            </a:r>
            <a:r>
              <a:rPr lang="en-US" sz="1400" dirty="0" err="1" smtClean="0"/>
              <a:t>Pemilihan</a:t>
            </a:r>
            <a:r>
              <a:rPr lang="en-US" sz="1400" dirty="0" smtClean="0"/>
              <a:t> </a:t>
            </a:r>
            <a:r>
              <a:rPr lang="en-US" sz="1400" dirty="0" err="1" smtClean="0"/>
              <a:t>Umum</a:t>
            </a:r>
            <a:r>
              <a:rPr lang="en-US" sz="1400" dirty="0" smtClean="0"/>
              <a:t> </a:t>
            </a:r>
            <a:r>
              <a:rPr lang="en-US" sz="1400" dirty="0" err="1" smtClean="0"/>
              <a:t>mengatur</a:t>
            </a:r>
            <a:r>
              <a:rPr lang="en-US" sz="1400" dirty="0" smtClean="0"/>
              <a:t> </a:t>
            </a:r>
            <a:r>
              <a:rPr lang="en-US" sz="1400" dirty="0" err="1" smtClean="0"/>
              <a:t>tentang</a:t>
            </a:r>
            <a:r>
              <a:rPr lang="en-US" sz="1400" dirty="0" smtClean="0"/>
              <a:t> </a:t>
            </a:r>
            <a:r>
              <a:rPr lang="en-US" sz="1400" dirty="0" err="1" smtClean="0"/>
              <a:t>subjek</a:t>
            </a:r>
            <a:r>
              <a:rPr lang="en-US" sz="1400" dirty="0" smtClean="0"/>
              <a:t> yang </a:t>
            </a:r>
            <a:r>
              <a:rPr lang="en-US" sz="1400" dirty="0" err="1" smtClean="0"/>
              <a:t>dilarang</a:t>
            </a:r>
            <a:r>
              <a:rPr lang="en-US" sz="1400" dirty="0" smtClean="0"/>
              <a:t> </a:t>
            </a:r>
            <a:r>
              <a:rPr lang="en-US" sz="1400" dirty="0" err="1" smtClean="0"/>
              <a:t>untuk</a:t>
            </a:r>
            <a:r>
              <a:rPr lang="en-US" sz="1400" dirty="0" smtClean="0"/>
              <a:t> </a:t>
            </a:r>
            <a:r>
              <a:rPr lang="en-US" sz="1400" dirty="0" err="1" smtClean="0"/>
              <a:t>melakukan</a:t>
            </a:r>
            <a:r>
              <a:rPr lang="en-US" sz="1400" dirty="0" smtClean="0"/>
              <a:t> </a:t>
            </a:r>
            <a:r>
              <a:rPr lang="en-US" sz="1400" dirty="0" err="1" smtClean="0"/>
              <a:t>kampanye</a:t>
            </a:r>
            <a:r>
              <a:rPr lang="en-US" sz="1400" dirty="0" smtClean="0"/>
              <a:t> </a:t>
            </a:r>
            <a:r>
              <a:rPr lang="en-US" sz="1400" dirty="0" err="1" smtClean="0"/>
              <a:t>politik</a:t>
            </a:r>
            <a:r>
              <a:rPr lang="en-US" sz="1400" dirty="0" smtClean="0"/>
              <a:t> </a:t>
            </a:r>
            <a:r>
              <a:rPr lang="en-US" sz="1400" dirty="0" err="1" smtClean="0"/>
              <a:t>uang</a:t>
            </a:r>
            <a:r>
              <a:rPr lang="en-US" sz="1400" dirty="0" smtClean="0"/>
              <a:t>, </a:t>
            </a:r>
            <a:r>
              <a:rPr lang="en-US" sz="1400" dirty="0" err="1" smtClean="0"/>
              <a:t>yaitu</a:t>
            </a:r>
            <a:r>
              <a:rPr lang="en-US" sz="1400" dirty="0" smtClean="0"/>
              <a:t> </a:t>
            </a:r>
            <a:r>
              <a:rPr lang="en-US" sz="1400" dirty="0" err="1" smtClean="0"/>
              <a:t>pelaksana</a:t>
            </a:r>
            <a:r>
              <a:rPr lang="en-US" sz="1400" dirty="0" smtClean="0"/>
              <a:t> </a:t>
            </a:r>
            <a:r>
              <a:rPr lang="en-US" sz="1400" dirty="0" err="1" smtClean="0"/>
              <a:t>kampanye</a:t>
            </a:r>
            <a:r>
              <a:rPr lang="en-US" sz="1400" dirty="0" smtClean="0"/>
              <a:t>, </a:t>
            </a:r>
            <a:r>
              <a:rPr lang="en-US" sz="1400" dirty="0" err="1" smtClean="0"/>
              <a:t>peserta</a:t>
            </a:r>
            <a:r>
              <a:rPr lang="en-US" sz="1400" dirty="0" smtClean="0"/>
              <a:t> </a:t>
            </a:r>
            <a:r>
              <a:rPr lang="en-US" sz="1400" dirty="0" err="1" smtClean="0"/>
              <a:t>Pemilu</a:t>
            </a:r>
            <a:r>
              <a:rPr lang="en-US" sz="1400" dirty="0" smtClean="0"/>
              <a:t>, </a:t>
            </a:r>
            <a:r>
              <a:rPr lang="en-US" sz="1400" dirty="0" err="1" smtClean="0"/>
              <a:t>dan</a:t>
            </a:r>
            <a:r>
              <a:rPr lang="en-US" sz="1400" dirty="0" smtClean="0"/>
              <a:t> Tim </a:t>
            </a:r>
            <a:r>
              <a:rPr lang="en-US" sz="1400" dirty="0" err="1" smtClean="0"/>
              <a:t>Kampanye</a:t>
            </a:r>
            <a:r>
              <a:rPr lang="en-US" sz="1400" dirty="0" smtClean="0"/>
              <a:t>, </a:t>
            </a:r>
            <a:r>
              <a:rPr lang="en-US" sz="1400" dirty="0" err="1" smtClean="0"/>
              <a:t>Undang-undang</a:t>
            </a:r>
            <a:r>
              <a:rPr lang="en-US" sz="1400" dirty="0" smtClean="0"/>
              <a:t> </a:t>
            </a:r>
            <a:r>
              <a:rPr lang="en-US" sz="1400" dirty="0" err="1" smtClean="0"/>
              <a:t>Pemilu</a:t>
            </a:r>
            <a:r>
              <a:rPr lang="en-US" sz="1400" dirty="0" smtClean="0"/>
              <a:t> </a:t>
            </a:r>
            <a:r>
              <a:rPr lang="en-US" sz="1400" dirty="0" err="1" smtClean="0"/>
              <a:t>tidak</a:t>
            </a:r>
            <a:r>
              <a:rPr lang="en-US" sz="1400" dirty="0" smtClean="0"/>
              <a:t> </a:t>
            </a:r>
            <a:r>
              <a:rPr lang="en-US" sz="1400" dirty="0" err="1" smtClean="0"/>
              <a:t>mengatur</a:t>
            </a:r>
            <a:r>
              <a:rPr lang="en-US" sz="1400" dirty="0" smtClean="0"/>
              <a:t> </a:t>
            </a:r>
            <a:r>
              <a:rPr lang="en-US" sz="1400" dirty="0" err="1" smtClean="0"/>
              <a:t>hal</a:t>
            </a:r>
            <a:r>
              <a:rPr lang="en-US" sz="1400" dirty="0" smtClean="0"/>
              <a:t> </a:t>
            </a:r>
            <a:r>
              <a:rPr lang="en-US" sz="1400" dirty="0" err="1" smtClean="0"/>
              <a:t>lainnya</a:t>
            </a:r>
            <a:r>
              <a:rPr lang="en-US" sz="1400" dirty="0" smtClean="0"/>
              <a:t> </a:t>
            </a:r>
            <a:r>
              <a:rPr lang="en-US" sz="1400" dirty="0" err="1" smtClean="0"/>
              <a:t>diluar</a:t>
            </a:r>
            <a:r>
              <a:rPr lang="en-US" sz="1400" dirty="0" smtClean="0"/>
              <a:t> </a:t>
            </a:r>
            <a:r>
              <a:rPr lang="en-US" sz="1400" dirty="0" err="1" smtClean="0"/>
              <a:t>dari</a:t>
            </a:r>
            <a:r>
              <a:rPr lang="en-US" sz="1400" dirty="0" smtClean="0"/>
              <a:t> </a:t>
            </a:r>
            <a:r>
              <a:rPr lang="en-US" sz="1400" dirty="0" err="1" smtClean="0"/>
              <a:t>ketiga</a:t>
            </a:r>
            <a:r>
              <a:rPr lang="en-US" sz="1400" dirty="0" smtClean="0"/>
              <a:t> </a:t>
            </a:r>
            <a:r>
              <a:rPr lang="en-US" sz="1400" dirty="0" err="1" smtClean="0"/>
              <a:t>hal</a:t>
            </a:r>
            <a:r>
              <a:rPr lang="en-US" sz="1400" dirty="0" smtClean="0"/>
              <a:t> </a:t>
            </a:r>
            <a:r>
              <a:rPr lang="en-US" sz="1400" dirty="0" err="1" smtClean="0"/>
              <a:t>tersebut</a:t>
            </a:r>
            <a:r>
              <a:rPr lang="en-US" sz="1400" dirty="0" smtClean="0"/>
              <a:t>. </a:t>
            </a:r>
            <a:r>
              <a:rPr lang="en-US" sz="1400" dirty="0" err="1" smtClean="0"/>
              <a:t>Contoh</a:t>
            </a:r>
            <a:r>
              <a:rPr lang="en-US" sz="1400" dirty="0" smtClean="0"/>
              <a:t>: </a:t>
            </a:r>
            <a:r>
              <a:rPr lang="en-US" sz="1400" dirty="0" err="1" smtClean="0"/>
              <a:t>hasil</a:t>
            </a:r>
            <a:r>
              <a:rPr lang="en-US" sz="1400" dirty="0" smtClean="0"/>
              <a:t> </a:t>
            </a:r>
            <a:r>
              <a:rPr lang="en-US" sz="1400" dirty="0" err="1" smtClean="0"/>
              <a:t>pengawasan</a:t>
            </a:r>
            <a:r>
              <a:rPr lang="en-US" sz="1400" dirty="0" smtClean="0"/>
              <a:t> </a:t>
            </a:r>
            <a:r>
              <a:rPr lang="en-US" sz="1400" dirty="0" err="1" smtClean="0"/>
              <a:t>menemukan</a:t>
            </a:r>
            <a:r>
              <a:rPr lang="en-US" sz="1400" dirty="0" smtClean="0"/>
              <a:t> </a:t>
            </a:r>
            <a:r>
              <a:rPr lang="en-US" sz="1400" dirty="0" err="1" smtClean="0"/>
              <a:t>dugaan</a:t>
            </a:r>
            <a:r>
              <a:rPr lang="en-US" sz="1400" dirty="0" smtClean="0"/>
              <a:t> </a:t>
            </a:r>
            <a:r>
              <a:rPr lang="en-US" sz="1400" dirty="0" err="1" smtClean="0"/>
              <a:t>pelanggaran</a:t>
            </a:r>
            <a:r>
              <a:rPr lang="en-US" sz="1400" dirty="0" smtClean="0"/>
              <a:t> yang </a:t>
            </a:r>
            <a:r>
              <a:rPr lang="en-US" sz="1400" dirty="0" err="1" smtClean="0"/>
              <a:t>dilakukan</a:t>
            </a:r>
            <a:r>
              <a:rPr lang="en-US" sz="1400" dirty="0" smtClean="0"/>
              <a:t> </a:t>
            </a:r>
            <a:r>
              <a:rPr lang="en-US" sz="1400" dirty="0" err="1" smtClean="0"/>
              <a:t>oleh</a:t>
            </a:r>
            <a:r>
              <a:rPr lang="en-US" sz="1400" dirty="0" smtClean="0"/>
              <a:t> </a:t>
            </a:r>
            <a:r>
              <a:rPr lang="en-US" sz="1400" dirty="0" err="1" smtClean="0"/>
              <a:t>relawan</a:t>
            </a:r>
            <a:r>
              <a:rPr lang="en-US" sz="1400" dirty="0" smtClean="0"/>
              <a:t> </a:t>
            </a:r>
            <a:r>
              <a:rPr lang="en-US" sz="1400" dirty="0" err="1" smtClean="0"/>
              <a:t>partai</a:t>
            </a:r>
            <a:r>
              <a:rPr lang="en-US" sz="1400" dirty="0" smtClean="0"/>
              <a:t> </a:t>
            </a:r>
            <a:r>
              <a:rPr lang="en-US" sz="1400" dirty="0" err="1" smtClean="0"/>
              <a:t>politik</a:t>
            </a:r>
            <a:r>
              <a:rPr lang="en-US" sz="1400" dirty="0"/>
              <a:t> </a:t>
            </a:r>
            <a:endParaRPr lang="en-US" sz="1400" dirty="0" smtClean="0"/>
          </a:p>
          <a:p>
            <a:pPr marL="457200" indent="-457200" algn="just">
              <a:buFont typeface="+mj-lt"/>
              <a:buAutoNum type="arabicPeriod"/>
            </a:pPr>
            <a:r>
              <a:rPr lang="en-US" sz="1400" dirty="0" err="1" smtClean="0"/>
              <a:t>Pasal</a:t>
            </a:r>
            <a:r>
              <a:rPr lang="en-US" sz="1400" dirty="0" smtClean="0"/>
              <a:t> 278 </a:t>
            </a:r>
            <a:r>
              <a:rPr lang="en-US" sz="1400" dirty="0" err="1" smtClean="0"/>
              <a:t>ayat</a:t>
            </a:r>
            <a:r>
              <a:rPr lang="en-US" sz="1400" dirty="0" smtClean="0"/>
              <a:t> 1 </a:t>
            </a:r>
            <a:r>
              <a:rPr lang="en-US" sz="1400" dirty="0" err="1"/>
              <a:t>Undang-undang</a:t>
            </a:r>
            <a:r>
              <a:rPr lang="en-US" sz="1400" dirty="0"/>
              <a:t> </a:t>
            </a:r>
            <a:r>
              <a:rPr lang="en-US" sz="1400" dirty="0" err="1"/>
              <a:t>Nomor</a:t>
            </a:r>
            <a:r>
              <a:rPr lang="en-US" sz="1400" dirty="0"/>
              <a:t> 7 </a:t>
            </a:r>
            <a:r>
              <a:rPr lang="en-US" sz="1400" dirty="0" err="1"/>
              <a:t>Tahun</a:t>
            </a:r>
            <a:r>
              <a:rPr lang="en-US" sz="1400" dirty="0"/>
              <a:t> 2017 </a:t>
            </a:r>
            <a:r>
              <a:rPr lang="en-US" sz="1400" dirty="0" err="1"/>
              <a:t>Pemilihan</a:t>
            </a:r>
            <a:r>
              <a:rPr lang="en-US" sz="1400" dirty="0"/>
              <a:t> </a:t>
            </a:r>
            <a:r>
              <a:rPr lang="en-US" sz="1400" dirty="0" err="1"/>
              <a:t>Umum</a:t>
            </a:r>
            <a:r>
              <a:rPr lang="en-US" sz="1400" dirty="0"/>
              <a:t> </a:t>
            </a:r>
            <a:r>
              <a:rPr lang="en-US" sz="1400" dirty="0" err="1"/>
              <a:t>mengatur</a:t>
            </a:r>
            <a:r>
              <a:rPr lang="en-US" sz="1400" dirty="0"/>
              <a:t> </a:t>
            </a:r>
            <a:r>
              <a:rPr lang="en-US" sz="1400" dirty="0" err="1" smtClean="0"/>
              <a:t>terkait</a:t>
            </a:r>
            <a:r>
              <a:rPr lang="en-US" sz="1400" dirty="0" smtClean="0"/>
              <a:t> </a:t>
            </a:r>
            <a:r>
              <a:rPr lang="en-US" sz="1400" dirty="0" err="1" smtClean="0"/>
              <a:t>Masa</a:t>
            </a:r>
            <a:r>
              <a:rPr lang="en-US" sz="1400" dirty="0" smtClean="0"/>
              <a:t> </a:t>
            </a:r>
            <a:r>
              <a:rPr lang="en-US" sz="1400" dirty="0" err="1" smtClean="0"/>
              <a:t>Tenang</a:t>
            </a:r>
            <a:r>
              <a:rPr lang="en-US" sz="1400" dirty="0" smtClean="0"/>
              <a:t> yang </a:t>
            </a:r>
            <a:r>
              <a:rPr lang="en-US" sz="1400" dirty="0" err="1" smtClean="0"/>
              <a:t>hanya</a:t>
            </a:r>
            <a:r>
              <a:rPr lang="en-US" sz="1400" dirty="0" smtClean="0"/>
              <a:t> </a:t>
            </a:r>
            <a:r>
              <a:rPr lang="en-US" sz="1400" dirty="0" err="1" smtClean="0"/>
              <a:t>berlaku</a:t>
            </a:r>
            <a:r>
              <a:rPr lang="en-US" sz="1400" dirty="0" smtClean="0"/>
              <a:t> </a:t>
            </a:r>
            <a:r>
              <a:rPr lang="en-US" sz="1400" dirty="0" err="1" smtClean="0"/>
              <a:t>pada</a:t>
            </a:r>
            <a:r>
              <a:rPr lang="en-US" sz="1400" dirty="0" smtClean="0"/>
              <a:t> </a:t>
            </a:r>
            <a:r>
              <a:rPr lang="en-US" sz="1400" dirty="0" err="1" smtClean="0"/>
              <a:t>tahapan</a:t>
            </a:r>
            <a:r>
              <a:rPr lang="en-US" sz="1400" dirty="0" smtClean="0"/>
              <a:t> 3 </a:t>
            </a:r>
            <a:r>
              <a:rPr lang="en-US" sz="1400" dirty="0" err="1" smtClean="0"/>
              <a:t>hari</a:t>
            </a:r>
            <a:r>
              <a:rPr lang="en-US" sz="1400" dirty="0" smtClean="0"/>
              <a:t> </a:t>
            </a:r>
            <a:r>
              <a:rPr lang="en-US" sz="1400" dirty="0" err="1" smtClean="0"/>
              <a:t>sebelum</a:t>
            </a:r>
            <a:r>
              <a:rPr lang="en-US" sz="1400" dirty="0" smtClean="0"/>
              <a:t> VOTING DAY, </a:t>
            </a:r>
            <a:r>
              <a:rPr lang="en-US" sz="1400" dirty="0" err="1" smtClean="0"/>
              <a:t>sementara</a:t>
            </a:r>
            <a:r>
              <a:rPr lang="en-US" sz="1400" dirty="0" smtClean="0"/>
              <a:t> </a:t>
            </a:r>
            <a:r>
              <a:rPr lang="en-US" sz="1400" dirty="0" err="1" smtClean="0"/>
              <a:t>pada</a:t>
            </a:r>
            <a:r>
              <a:rPr lang="en-US" sz="1400" dirty="0" smtClean="0"/>
              <a:t> </a:t>
            </a:r>
            <a:r>
              <a:rPr lang="en-US" sz="1400" dirty="0" err="1" smtClean="0"/>
              <a:t>tahapan</a:t>
            </a:r>
            <a:r>
              <a:rPr lang="en-US" sz="1400" dirty="0" smtClean="0"/>
              <a:t> </a:t>
            </a:r>
            <a:r>
              <a:rPr lang="en-US" sz="1400" dirty="0" err="1" smtClean="0"/>
              <a:t>pemungutan</a:t>
            </a:r>
            <a:r>
              <a:rPr lang="en-US" sz="1400" dirty="0" smtClean="0"/>
              <a:t> </a:t>
            </a:r>
            <a:r>
              <a:rPr lang="en-US" sz="1400" dirty="0" err="1" smtClean="0"/>
              <a:t>suara</a:t>
            </a:r>
            <a:r>
              <a:rPr lang="en-US" sz="1400" dirty="0" smtClean="0"/>
              <a:t> </a:t>
            </a:r>
            <a:r>
              <a:rPr lang="en-US" sz="1400" dirty="0" err="1" smtClean="0"/>
              <a:t>Ulang</a:t>
            </a:r>
            <a:r>
              <a:rPr lang="en-US" sz="1400" dirty="0" smtClean="0"/>
              <a:t>, </a:t>
            </a:r>
            <a:r>
              <a:rPr lang="en-US" sz="1400" dirty="0" err="1" smtClean="0"/>
              <a:t>lanjutan</a:t>
            </a:r>
            <a:r>
              <a:rPr lang="en-US" sz="1400" dirty="0" smtClean="0"/>
              <a:t> </a:t>
            </a:r>
            <a:r>
              <a:rPr lang="en-US" sz="1400" dirty="0" err="1" smtClean="0"/>
              <a:t>maupun</a:t>
            </a:r>
            <a:r>
              <a:rPr lang="en-US" sz="1400" dirty="0" smtClean="0"/>
              <a:t> </a:t>
            </a:r>
            <a:r>
              <a:rPr lang="en-US" sz="1400" dirty="0" err="1" smtClean="0"/>
              <a:t>susulan</a:t>
            </a:r>
            <a:r>
              <a:rPr lang="en-US" sz="1400" dirty="0" smtClean="0"/>
              <a:t>  </a:t>
            </a:r>
            <a:r>
              <a:rPr lang="en-US" sz="1400" dirty="0" err="1" smtClean="0"/>
              <a:t>tidak</a:t>
            </a:r>
            <a:r>
              <a:rPr lang="en-US" sz="1400" dirty="0" smtClean="0"/>
              <a:t> </a:t>
            </a:r>
            <a:r>
              <a:rPr lang="en-US" sz="1400" dirty="0" err="1" smtClean="0"/>
              <a:t>diatur</a:t>
            </a:r>
            <a:r>
              <a:rPr lang="en-US" sz="1400" dirty="0" smtClean="0"/>
              <a:t> </a:t>
            </a:r>
            <a:r>
              <a:rPr lang="en-US" sz="1400" dirty="0" err="1" smtClean="0"/>
              <a:t>pasal</a:t>
            </a:r>
            <a:r>
              <a:rPr lang="en-US" sz="1400" dirty="0" smtClean="0"/>
              <a:t> </a:t>
            </a:r>
            <a:r>
              <a:rPr lang="en-US" sz="1400" dirty="0" err="1" smtClean="0"/>
              <a:t>terkait</a:t>
            </a:r>
            <a:r>
              <a:rPr lang="en-US" sz="1400" dirty="0" smtClean="0"/>
              <a:t> </a:t>
            </a:r>
            <a:r>
              <a:rPr lang="en-US" sz="1400" dirty="0" err="1" smtClean="0"/>
              <a:t>masa</a:t>
            </a:r>
            <a:r>
              <a:rPr lang="en-US" sz="1400" dirty="0" smtClean="0"/>
              <a:t> </a:t>
            </a:r>
            <a:r>
              <a:rPr lang="en-US" sz="1400" dirty="0" err="1" smtClean="0"/>
              <a:t>tenang</a:t>
            </a:r>
            <a:endParaRPr lang="en-US" sz="1400" dirty="0" smtClean="0"/>
          </a:p>
          <a:p>
            <a:pPr marL="457200" indent="-457200" algn="just">
              <a:buFont typeface="+mj-lt"/>
              <a:buAutoNum type="arabicPeriod"/>
            </a:pPr>
            <a:r>
              <a:rPr lang="en-US" sz="1400" dirty="0" err="1" smtClean="0"/>
              <a:t>Pendidikan</a:t>
            </a:r>
            <a:r>
              <a:rPr lang="en-US" sz="1400" dirty="0" smtClean="0"/>
              <a:t> </a:t>
            </a:r>
            <a:r>
              <a:rPr lang="en-US" sz="1400" dirty="0" err="1" smtClean="0"/>
              <a:t>pengawasan</a:t>
            </a:r>
            <a:r>
              <a:rPr lang="en-US" sz="1400" dirty="0" smtClean="0"/>
              <a:t> </a:t>
            </a:r>
            <a:r>
              <a:rPr lang="en-US" sz="1400" dirty="0" err="1" smtClean="0"/>
              <a:t>terhadap</a:t>
            </a:r>
            <a:r>
              <a:rPr lang="en-US" sz="1400" dirty="0" smtClean="0"/>
              <a:t> </a:t>
            </a:r>
            <a:r>
              <a:rPr lang="en-US" sz="1400" dirty="0" err="1" smtClean="0"/>
              <a:t>pengawas</a:t>
            </a:r>
            <a:r>
              <a:rPr lang="en-US" sz="1400" dirty="0" smtClean="0"/>
              <a:t> </a:t>
            </a:r>
            <a:r>
              <a:rPr lang="en-US" sz="1400" dirty="0" err="1" smtClean="0"/>
              <a:t>Adhoc</a:t>
            </a:r>
            <a:r>
              <a:rPr lang="en-US" sz="1400" dirty="0" smtClean="0"/>
              <a:t> </a:t>
            </a:r>
            <a:r>
              <a:rPr lang="en-US" sz="1400" dirty="0" err="1" smtClean="0"/>
              <a:t>harus</a:t>
            </a:r>
            <a:r>
              <a:rPr lang="en-US" sz="1400" dirty="0" smtClean="0"/>
              <a:t> </a:t>
            </a:r>
            <a:r>
              <a:rPr lang="en-US" sz="1400" dirty="0" err="1" smtClean="0"/>
              <a:t>lebih</a:t>
            </a:r>
            <a:r>
              <a:rPr lang="en-US" sz="1400" dirty="0" smtClean="0"/>
              <a:t> </a:t>
            </a:r>
            <a:r>
              <a:rPr lang="en-US" sz="1400" dirty="0" err="1" smtClean="0"/>
              <a:t>ditingkatkan</a:t>
            </a:r>
            <a:r>
              <a:rPr lang="en-US" sz="1400" dirty="0" smtClean="0"/>
              <a:t> </a:t>
            </a:r>
          </a:p>
          <a:p>
            <a:pPr marL="457200" indent="-457200" algn="just">
              <a:buFont typeface="+mj-lt"/>
              <a:buAutoNum type="arabicPeriod"/>
            </a:pPr>
            <a:r>
              <a:rPr lang="en-US" sz="1400" dirty="0" err="1" smtClean="0"/>
              <a:t>Pendidikan</a:t>
            </a:r>
            <a:r>
              <a:rPr lang="en-US" sz="1400" dirty="0" smtClean="0"/>
              <a:t> </a:t>
            </a:r>
            <a:r>
              <a:rPr lang="en-US" sz="1400" dirty="0" err="1" smtClean="0"/>
              <a:t>pengawasan</a:t>
            </a:r>
            <a:r>
              <a:rPr lang="en-US" sz="1400" dirty="0" smtClean="0"/>
              <a:t> </a:t>
            </a:r>
            <a:r>
              <a:rPr lang="en-US" sz="1400" dirty="0" err="1" smtClean="0"/>
              <a:t>terhadap</a:t>
            </a:r>
            <a:r>
              <a:rPr lang="en-US" sz="1400" dirty="0" smtClean="0"/>
              <a:t> PKD </a:t>
            </a:r>
            <a:r>
              <a:rPr lang="en-US" sz="1400" dirty="0" err="1" smtClean="0"/>
              <a:t>dan</a:t>
            </a:r>
            <a:r>
              <a:rPr lang="en-US" sz="1400" dirty="0" smtClean="0"/>
              <a:t> PTPS </a:t>
            </a:r>
            <a:r>
              <a:rPr lang="en-US" sz="1400" dirty="0" err="1" smtClean="0"/>
              <a:t>dilakukan</a:t>
            </a:r>
            <a:r>
              <a:rPr lang="en-US" sz="1400" dirty="0" smtClean="0"/>
              <a:t> </a:t>
            </a:r>
            <a:r>
              <a:rPr lang="en-US" sz="1400" dirty="0" err="1" smtClean="0"/>
              <a:t>oleh</a:t>
            </a:r>
            <a:r>
              <a:rPr lang="en-US" sz="1400" dirty="0" smtClean="0"/>
              <a:t> </a:t>
            </a:r>
            <a:r>
              <a:rPr lang="en-US" sz="1400" dirty="0" err="1" smtClean="0"/>
              <a:t>Bawaslu</a:t>
            </a:r>
            <a:r>
              <a:rPr lang="en-US" sz="1400" dirty="0" smtClean="0"/>
              <a:t> </a:t>
            </a:r>
            <a:r>
              <a:rPr lang="en-US" sz="1400" dirty="0" err="1" smtClean="0"/>
              <a:t>Kabupaten</a:t>
            </a:r>
            <a:r>
              <a:rPr lang="en-US" sz="1400" dirty="0" smtClean="0"/>
              <a:t> </a:t>
            </a:r>
            <a:r>
              <a:rPr lang="en-US" sz="1400" dirty="0" err="1" smtClean="0"/>
              <a:t>karena</a:t>
            </a:r>
            <a:r>
              <a:rPr lang="en-US" sz="1400" dirty="0" smtClean="0"/>
              <a:t> </a:t>
            </a:r>
            <a:r>
              <a:rPr lang="en-US" sz="1400" dirty="0" err="1" smtClean="0"/>
              <a:t>keterbatasan</a:t>
            </a:r>
            <a:r>
              <a:rPr lang="en-US" sz="1400" dirty="0" smtClean="0"/>
              <a:t> SDM </a:t>
            </a:r>
            <a:r>
              <a:rPr lang="en-US" sz="1400" dirty="0" err="1" smtClean="0"/>
              <a:t>pengawas</a:t>
            </a:r>
            <a:r>
              <a:rPr lang="en-US" sz="1400" dirty="0" smtClean="0"/>
              <a:t> </a:t>
            </a:r>
            <a:r>
              <a:rPr lang="en-US" sz="1400" dirty="0" err="1" smtClean="0"/>
              <a:t>kecamatan</a:t>
            </a:r>
            <a:r>
              <a:rPr lang="en-US" sz="1400" dirty="0" smtClean="0"/>
              <a:t> </a:t>
            </a:r>
            <a:endParaRPr lang="en-US" sz="1400" dirty="0" smtClean="0"/>
          </a:p>
          <a:p>
            <a:pPr marL="457200" indent="-457200" algn="just">
              <a:buFont typeface="+mj-lt"/>
              <a:buAutoNum type="arabicPeriod"/>
            </a:pPr>
            <a:r>
              <a:rPr lang="en-US" sz="1400" dirty="0" err="1" smtClean="0"/>
              <a:t>Pendidikan</a:t>
            </a:r>
            <a:r>
              <a:rPr lang="en-US" sz="1400" dirty="0" smtClean="0"/>
              <a:t> </a:t>
            </a:r>
            <a:r>
              <a:rPr lang="en-US" sz="1400" dirty="0" err="1" smtClean="0"/>
              <a:t>politik</a:t>
            </a:r>
            <a:r>
              <a:rPr lang="en-US" sz="1400" dirty="0" smtClean="0"/>
              <a:t> </a:t>
            </a:r>
            <a:r>
              <a:rPr lang="en-US" sz="1400" dirty="0" err="1" smtClean="0"/>
              <a:t>tentang</a:t>
            </a:r>
            <a:r>
              <a:rPr lang="en-US" sz="1400" dirty="0" smtClean="0"/>
              <a:t>  </a:t>
            </a:r>
            <a:r>
              <a:rPr lang="en-US" sz="1400" dirty="0" err="1" smtClean="0"/>
              <a:t>pengawasan</a:t>
            </a:r>
            <a:r>
              <a:rPr lang="en-US" sz="1400" dirty="0" smtClean="0"/>
              <a:t> </a:t>
            </a:r>
            <a:r>
              <a:rPr lang="en-US" sz="1400" dirty="0" err="1" smtClean="0"/>
              <a:t>pemilihan</a:t>
            </a:r>
            <a:r>
              <a:rPr lang="en-US" sz="1400" dirty="0" smtClean="0"/>
              <a:t>  </a:t>
            </a:r>
            <a:r>
              <a:rPr lang="en-US" sz="1400" dirty="0" err="1" smtClean="0"/>
              <a:t>terhadap</a:t>
            </a:r>
            <a:r>
              <a:rPr lang="en-US" sz="1400" dirty="0" smtClean="0"/>
              <a:t> </a:t>
            </a:r>
            <a:r>
              <a:rPr lang="en-US" sz="1400" dirty="0" err="1" smtClean="0"/>
              <a:t>masyarakt</a:t>
            </a:r>
            <a:r>
              <a:rPr lang="en-US" sz="1400" dirty="0" smtClean="0"/>
              <a:t> </a:t>
            </a:r>
            <a:r>
              <a:rPr lang="en-US" sz="1400" dirty="0" err="1" smtClean="0"/>
              <a:t>perlu</a:t>
            </a:r>
            <a:r>
              <a:rPr lang="en-US" sz="1400" dirty="0" smtClean="0"/>
              <a:t> </a:t>
            </a:r>
            <a:r>
              <a:rPr lang="en-US" sz="1400" dirty="0" err="1" smtClean="0"/>
              <a:t>ditingkatkan</a:t>
            </a:r>
            <a:endParaRPr lang="en-US" sz="1400" dirty="0" smtClean="0"/>
          </a:p>
          <a:p>
            <a:pPr marL="457200" indent="-457200" algn="just">
              <a:buFont typeface="+mj-lt"/>
              <a:buAutoNum type="arabicPeriod"/>
            </a:pPr>
            <a:r>
              <a:rPr lang="en-US" sz="1400" dirty="0" err="1" smtClean="0"/>
              <a:t>Waktu</a:t>
            </a:r>
            <a:r>
              <a:rPr lang="en-US" sz="1400" dirty="0" smtClean="0"/>
              <a:t> </a:t>
            </a:r>
            <a:r>
              <a:rPr lang="en-US" sz="1400" dirty="0" err="1" smtClean="0"/>
              <a:t>untuk</a:t>
            </a:r>
            <a:r>
              <a:rPr lang="en-US" sz="1400" dirty="0" smtClean="0"/>
              <a:t> </a:t>
            </a:r>
            <a:r>
              <a:rPr lang="en-US" sz="1400" dirty="0" err="1" smtClean="0"/>
              <a:t>melaksanakan</a:t>
            </a:r>
            <a:r>
              <a:rPr lang="en-US" sz="1400" dirty="0" smtClean="0"/>
              <a:t> </a:t>
            </a:r>
            <a:r>
              <a:rPr lang="en-US" sz="1400" dirty="0" err="1" smtClean="0"/>
              <a:t>Bimtek</a:t>
            </a:r>
            <a:r>
              <a:rPr lang="en-US" sz="1400" dirty="0" smtClean="0"/>
              <a:t> </a:t>
            </a:r>
            <a:r>
              <a:rPr lang="en-US" sz="1400" dirty="0" err="1" smtClean="0"/>
              <a:t>terhadap</a:t>
            </a:r>
            <a:r>
              <a:rPr lang="en-US" sz="1400" dirty="0" smtClean="0"/>
              <a:t> PTPS </a:t>
            </a:r>
            <a:r>
              <a:rPr lang="en-US" sz="1400" dirty="0" err="1" smtClean="0"/>
              <a:t>harus</a:t>
            </a:r>
            <a:r>
              <a:rPr lang="en-US" sz="1400" dirty="0" smtClean="0"/>
              <a:t> </a:t>
            </a:r>
            <a:r>
              <a:rPr lang="en-US" sz="1400" dirty="0" err="1" smtClean="0"/>
              <a:t>lebih</a:t>
            </a:r>
            <a:r>
              <a:rPr lang="en-US" sz="1400" dirty="0" smtClean="0"/>
              <a:t> </a:t>
            </a:r>
            <a:r>
              <a:rPr lang="en-US" sz="1400" dirty="0" err="1" smtClean="0"/>
              <a:t>dimaksimalkan</a:t>
            </a:r>
            <a:endParaRPr lang="en-US" sz="1400" dirty="0" smtClean="0"/>
          </a:p>
          <a:p>
            <a:pPr algn="just"/>
            <a:endParaRPr lang="en-US" sz="1400" dirty="0"/>
          </a:p>
        </p:txBody>
      </p:sp>
      <p:sp>
        <p:nvSpPr>
          <p:cNvPr id="4" name="Right Arrow 3"/>
          <p:cNvSpPr/>
          <p:nvPr/>
        </p:nvSpPr>
        <p:spPr>
          <a:xfrm>
            <a:off x="2373598" y="332898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36716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P\Downloads\slide-terimakasih-keren-jasa-desain-presentasi-powerpoint-terbaik-indonesia-1.jpg"/>
          <p:cNvPicPr>
            <a:picLocks noChangeAspect="1" noChangeArrowheads="1"/>
          </p:cNvPicPr>
          <p:nvPr/>
        </p:nvPicPr>
        <p:blipFill rotWithShape="1">
          <a:blip r:embed="rId2">
            <a:extLst>
              <a:ext uri="{28A0092B-C50C-407E-A947-70E740481C1C}">
                <a14:useLocalDpi xmlns:a14="http://schemas.microsoft.com/office/drawing/2010/main" val="0"/>
              </a:ext>
            </a:extLst>
          </a:blip>
          <a:srcRect b="4405"/>
          <a:stretch/>
        </p:blipFill>
        <p:spPr bwMode="auto">
          <a:xfrm>
            <a:off x="0" y="892"/>
            <a:ext cx="12186715" cy="6858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59010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C:\Users\HP\Downloads\download.png"/>
          <p:cNvPicPr/>
          <p:nvPr/>
        </p:nvPicPr>
        <p:blipFill>
          <a:blip r:embed="rId2">
            <a:extLst>
              <a:ext uri="{28A0092B-C50C-407E-A947-70E740481C1C}">
                <a14:useLocalDpi xmlns:a14="http://schemas.microsoft.com/office/drawing/2010/main" val="0"/>
              </a:ext>
            </a:extLst>
          </a:blip>
          <a:srcRect/>
          <a:stretch>
            <a:fillRect/>
          </a:stretch>
        </p:blipFill>
        <p:spPr bwMode="auto">
          <a:xfrm>
            <a:off x="4828460" y="2063854"/>
            <a:ext cx="2119139" cy="2182543"/>
          </a:xfrm>
          <a:prstGeom prst="rect">
            <a:avLst/>
          </a:prstGeom>
          <a:noFill/>
          <a:ln>
            <a:noFill/>
          </a:ln>
        </p:spPr>
      </p:pic>
      <p:pic>
        <p:nvPicPr>
          <p:cNvPr id="25" name="Picture 24" descr="C:\Users\HP\Downloads\MASKOT-1.png"/>
          <p:cNvPicPr/>
          <p:nvPr/>
        </p:nvPicPr>
        <p:blipFill>
          <a:blip r:embed="rId3">
            <a:extLst>
              <a:ext uri="{28A0092B-C50C-407E-A947-70E740481C1C}">
                <a14:useLocalDpi xmlns:a14="http://schemas.microsoft.com/office/drawing/2010/main" val="0"/>
              </a:ext>
            </a:extLst>
          </a:blip>
          <a:srcRect/>
          <a:stretch>
            <a:fillRect/>
          </a:stretch>
        </p:blipFill>
        <p:spPr bwMode="auto">
          <a:xfrm>
            <a:off x="275120" y="5183529"/>
            <a:ext cx="1453188" cy="1588968"/>
          </a:xfrm>
          <a:prstGeom prst="rect">
            <a:avLst/>
          </a:prstGeom>
          <a:noFill/>
          <a:ln>
            <a:noFill/>
          </a:ln>
        </p:spPr>
      </p:pic>
      <p:sp>
        <p:nvSpPr>
          <p:cNvPr id="26" name="Snip Diagonal Corner Rectangle 25"/>
          <p:cNvSpPr/>
          <p:nvPr/>
        </p:nvSpPr>
        <p:spPr>
          <a:xfrm flipV="1">
            <a:off x="334115" y="2362994"/>
            <a:ext cx="4501075" cy="60094"/>
          </a:xfrm>
          <a:prstGeom prst="snip2Diag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108830" tIns="54416" rIns="108830" bIns="54416" spcCol="0" rtlCol="0" anchor="ctr"/>
          <a:lstStyle/>
          <a:p>
            <a:pPr algn="ctr"/>
            <a:endParaRPr lang="en-US"/>
          </a:p>
        </p:txBody>
      </p:sp>
      <p:sp>
        <p:nvSpPr>
          <p:cNvPr id="27" name="Snip Diagonal Corner Rectangle 26"/>
          <p:cNvSpPr/>
          <p:nvPr/>
        </p:nvSpPr>
        <p:spPr>
          <a:xfrm flipV="1">
            <a:off x="1904004" y="6457042"/>
            <a:ext cx="9887802" cy="53941"/>
          </a:xfrm>
          <a:prstGeom prst="snip2Diag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08830" tIns="54416" rIns="108830" bIns="54416" spcCol="0" rtlCol="0" anchor="ctr"/>
          <a:lstStyle/>
          <a:p>
            <a:pPr algn="ctr"/>
            <a:endParaRPr lang="en-US"/>
          </a:p>
        </p:txBody>
      </p:sp>
      <p:pic>
        <p:nvPicPr>
          <p:cNvPr id="28" name="Picture 27" descr="Image result for logo bawaslu slogan"/>
          <p:cNvPicPr/>
          <p:nvPr/>
        </p:nvPicPr>
        <p:blipFill rotWithShape="1">
          <a:blip r:embed="rId4">
            <a:extLst>
              <a:ext uri="{28A0092B-C50C-407E-A947-70E740481C1C}">
                <a14:useLocalDpi xmlns:a14="http://schemas.microsoft.com/office/drawing/2010/main" val="0"/>
              </a:ext>
            </a:extLst>
          </a:blip>
          <a:srcRect l="13806" t="37139" b="33680"/>
          <a:stretch/>
        </p:blipFill>
        <p:spPr bwMode="auto">
          <a:xfrm>
            <a:off x="8791436" y="5529156"/>
            <a:ext cx="3164549" cy="897719"/>
          </a:xfrm>
          <a:prstGeom prst="rect">
            <a:avLst/>
          </a:prstGeom>
          <a:noFill/>
          <a:ln>
            <a:noFill/>
          </a:ln>
          <a:extLst>
            <a:ext uri="{53640926-AAD7-44D8-BBD7-CCE9431645EC}">
              <a14:shadowObscured xmlns:a14="http://schemas.microsoft.com/office/drawing/2010/main"/>
            </a:ext>
          </a:extLst>
        </p:spPr>
      </p:pic>
      <p:sp>
        <p:nvSpPr>
          <p:cNvPr id="29" name="Snip Diagonal Corner Rectangle 28"/>
          <p:cNvSpPr/>
          <p:nvPr/>
        </p:nvSpPr>
        <p:spPr>
          <a:xfrm flipV="1">
            <a:off x="1883964" y="6325464"/>
            <a:ext cx="6837143" cy="45730"/>
          </a:xfrm>
          <a:prstGeom prst="snip2Diag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08830" tIns="54416" rIns="108830" bIns="54416" spcCol="0" rtlCol="0" anchor="ctr"/>
          <a:lstStyle/>
          <a:p>
            <a:pPr algn="ctr"/>
            <a:endParaRPr lang="en-US"/>
          </a:p>
        </p:txBody>
      </p:sp>
      <p:sp>
        <p:nvSpPr>
          <p:cNvPr id="30" name="Rounded Rectangle 29"/>
          <p:cNvSpPr/>
          <p:nvPr/>
        </p:nvSpPr>
        <p:spPr>
          <a:xfrm>
            <a:off x="2285206" y="1593554"/>
            <a:ext cx="6435901" cy="4703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Bahnschrift" pitchFamily="34" charset="0"/>
              </a:rPr>
              <a:t>PROSES  </a:t>
            </a:r>
            <a:r>
              <a:rPr lang="en-US" sz="2000" b="1" dirty="0">
                <a:latin typeface="Bahnschrift" pitchFamily="34" charset="0"/>
              </a:rPr>
              <a:t>DATA </a:t>
            </a:r>
            <a:r>
              <a:rPr lang="en-US" sz="2000" b="1" dirty="0" smtClean="0">
                <a:latin typeface="Bahnschrift" pitchFamily="34" charset="0"/>
              </a:rPr>
              <a:t>PEMILIH  </a:t>
            </a:r>
            <a:r>
              <a:rPr lang="en-US" sz="2000" b="1" dirty="0">
                <a:latin typeface="Bahnschrift" pitchFamily="34" charset="0"/>
              </a:rPr>
              <a:t>PEMILU </a:t>
            </a:r>
            <a:r>
              <a:rPr lang="en-US" sz="2000" b="1" dirty="0" smtClean="0">
                <a:latin typeface="Bahnschrift" pitchFamily="34" charset="0"/>
              </a:rPr>
              <a:t> 2019</a:t>
            </a:r>
            <a:endParaRPr lang="en-US" sz="2000" dirty="0"/>
          </a:p>
        </p:txBody>
      </p:sp>
      <p:sp>
        <p:nvSpPr>
          <p:cNvPr id="31" name="Rounded Rectangle 30"/>
          <p:cNvSpPr/>
          <p:nvPr/>
        </p:nvSpPr>
        <p:spPr>
          <a:xfrm>
            <a:off x="172799" y="2745591"/>
            <a:ext cx="1242562"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DPS 1</a:t>
            </a:r>
          </a:p>
          <a:p>
            <a:pPr algn="ctr"/>
            <a:r>
              <a:rPr lang="en-US" dirty="0" smtClean="0"/>
              <a:t>67.398</a:t>
            </a:r>
            <a:endParaRPr lang="en-US" dirty="0"/>
          </a:p>
        </p:txBody>
      </p:sp>
      <p:sp>
        <p:nvSpPr>
          <p:cNvPr id="32" name="Right Arrow 31"/>
          <p:cNvSpPr/>
          <p:nvPr/>
        </p:nvSpPr>
        <p:spPr>
          <a:xfrm>
            <a:off x="1443182" y="291281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2470962" y="2697926"/>
            <a:ext cx="1366454"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solidFill>
                  <a:schemeClr val="bg1"/>
                </a:solidFill>
                <a:cs typeface="Arial" charset="0"/>
              </a:rPr>
              <a:t>DPSHP-2 152.287</a:t>
            </a:r>
            <a:endParaRPr lang="en-US" dirty="0"/>
          </a:p>
        </p:txBody>
      </p:sp>
      <p:sp>
        <p:nvSpPr>
          <p:cNvPr id="34" name="Rounded Rectangle 33"/>
          <p:cNvSpPr/>
          <p:nvPr/>
        </p:nvSpPr>
        <p:spPr>
          <a:xfrm>
            <a:off x="2455363" y="4186287"/>
            <a:ext cx="139765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solidFill>
                  <a:schemeClr val="bg1"/>
                </a:solidFill>
                <a:cs typeface="Arial" charset="0"/>
              </a:rPr>
              <a:t>DPTHP 160.217</a:t>
            </a:r>
            <a:endParaRPr lang="ko-KR" altLang="en-US" dirty="0">
              <a:solidFill>
                <a:schemeClr val="bg1"/>
              </a:solidFill>
            </a:endParaRPr>
          </a:p>
        </p:txBody>
      </p:sp>
      <p:sp>
        <p:nvSpPr>
          <p:cNvPr id="35" name="Right Arrow 34"/>
          <p:cNvSpPr/>
          <p:nvPr/>
        </p:nvSpPr>
        <p:spPr>
          <a:xfrm>
            <a:off x="3821817" y="440117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4814267" y="4186287"/>
            <a:ext cx="1393547"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a:solidFill>
                  <a:schemeClr val="bg1"/>
                </a:solidFill>
                <a:cs typeface="Arial" charset="0"/>
              </a:rPr>
              <a:t>DPTHP </a:t>
            </a:r>
            <a:r>
              <a:rPr lang="en-US" altLang="ko-KR" b="1" dirty="0" smtClean="0">
                <a:solidFill>
                  <a:schemeClr val="bg1"/>
                </a:solidFill>
                <a:cs typeface="Arial" charset="0"/>
              </a:rPr>
              <a:t>2 164.105</a:t>
            </a:r>
            <a:endParaRPr lang="en-US" dirty="0"/>
          </a:p>
        </p:txBody>
      </p:sp>
      <p:sp>
        <p:nvSpPr>
          <p:cNvPr id="37" name="Right Arrow 36"/>
          <p:cNvSpPr/>
          <p:nvPr/>
        </p:nvSpPr>
        <p:spPr>
          <a:xfrm>
            <a:off x="6285749" y="440117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7264156" y="4153232"/>
            <a:ext cx="1390595"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DPTHP 3 164.953</a:t>
            </a:r>
            <a:endParaRPr lang="en-US" dirty="0"/>
          </a:p>
        </p:txBody>
      </p:sp>
      <p:sp>
        <p:nvSpPr>
          <p:cNvPr id="39" name="Right Arrow 38"/>
          <p:cNvSpPr/>
          <p:nvPr/>
        </p:nvSpPr>
        <p:spPr>
          <a:xfrm>
            <a:off x="8654751" y="432671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9700975" y="4145845"/>
            <a:ext cx="1345469"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DPT 164.105</a:t>
            </a:r>
          </a:p>
          <a:p>
            <a:pPr algn="ctr"/>
            <a:endParaRPr lang="en-US" dirty="0"/>
          </a:p>
        </p:txBody>
      </p:sp>
      <p:sp>
        <p:nvSpPr>
          <p:cNvPr id="7" name="Rectangle 6"/>
          <p:cNvSpPr/>
          <p:nvPr/>
        </p:nvSpPr>
        <p:spPr>
          <a:xfrm>
            <a:off x="354061" y="1030567"/>
            <a:ext cx="9402754" cy="4651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solidFill>
                <a:schemeClr val="tx1"/>
              </a:solidFill>
            </a:endParaRPr>
          </a:p>
          <a:p>
            <a:r>
              <a:rPr lang="en-US" sz="2400" b="1" dirty="0" smtClean="0">
                <a:solidFill>
                  <a:schemeClr val="tx1"/>
                </a:solidFill>
              </a:rPr>
              <a:t>1.PENGAWASAN </a:t>
            </a:r>
            <a:r>
              <a:rPr lang="en-US" sz="2400" b="1" dirty="0">
                <a:solidFill>
                  <a:schemeClr val="tx1"/>
                </a:solidFill>
              </a:rPr>
              <a:t>PEMUKTAHIRAN DATA DAN DAFTAR PEMILIH</a:t>
            </a:r>
          </a:p>
          <a:p>
            <a:pPr algn="ctr"/>
            <a:endParaRPr lang="en-US" dirty="0"/>
          </a:p>
        </p:txBody>
      </p:sp>
      <p:sp>
        <p:nvSpPr>
          <p:cNvPr id="2" name="Rounded Rectangle 1"/>
          <p:cNvSpPr/>
          <p:nvPr/>
        </p:nvSpPr>
        <p:spPr>
          <a:xfrm>
            <a:off x="354060" y="284617"/>
            <a:ext cx="10160745" cy="63794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dirty="0" smtClean="0"/>
              <a:t>PENGAWASAN TAHAPAN PEMILU SERENTAK TAHUN 2019</a:t>
            </a:r>
            <a:endParaRPr lang="en-US" sz="2800" dirty="0"/>
          </a:p>
        </p:txBody>
      </p:sp>
    </p:spTree>
    <p:extLst>
      <p:ext uri="{BB962C8B-B14F-4D97-AF65-F5344CB8AC3E}">
        <p14:creationId xmlns:p14="http://schemas.microsoft.com/office/powerpoint/2010/main" val="2758315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1521615401"/>
              </p:ext>
            </p:extLst>
          </p:nvPr>
        </p:nvGraphicFramePr>
        <p:xfrm>
          <a:off x="456406" y="622074"/>
          <a:ext cx="3810000" cy="2946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p:nvPr>
            <p:extLst>
              <p:ext uri="{D42A27DB-BD31-4B8C-83A1-F6EECF244321}">
                <p14:modId xmlns:p14="http://schemas.microsoft.com/office/powerpoint/2010/main" val="3340600855"/>
              </p:ext>
            </p:extLst>
          </p:nvPr>
        </p:nvGraphicFramePr>
        <p:xfrm>
          <a:off x="5028406" y="629331"/>
          <a:ext cx="4038600" cy="2946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extLst>
              <p:ext uri="{D42A27DB-BD31-4B8C-83A1-F6EECF244321}">
                <p14:modId xmlns:p14="http://schemas.microsoft.com/office/powerpoint/2010/main" val="2436546584"/>
              </p:ext>
            </p:extLst>
          </p:nvPr>
        </p:nvGraphicFramePr>
        <p:xfrm>
          <a:off x="1066006" y="3734594"/>
          <a:ext cx="7467600" cy="2667000"/>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p:cNvSpPr/>
          <p:nvPr/>
        </p:nvSpPr>
        <p:spPr>
          <a:xfrm>
            <a:off x="608806" y="229394"/>
            <a:ext cx="9906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REKAPITULASI DAFTAR PEMILIH DARI HASIL PERBAIKAN DPTHP-2 </a:t>
            </a:r>
            <a:endParaRPr lang="en-US" dirty="0" smtClean="0"/>
          </a:p>
          <a:p>
            <a:pPr algn="ctr"/>
            <a:endParaRPr lang="en-US" dirty="0"/>
          </a:p>
        </p:txBody>
      </p:sp>
    </p:spTree>
    <p:extLst>
      <p:ext uri="{BB962C8B-B14F-4D97-AF65-F5344CB8AC3E}">
        <p14:creationId xmlns:p14="http://schemas.microsoft.com/office/powerpoint/2010/main" val="23004871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4212" y="378959"/>
            <a:ext cx="6248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PASCA BENCANA PEMUTAKHIRAN PEMILIH</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1290180482"/>
              </p:ext>
            </p:extLst>
          </p:nvPr>
        </p:nvGraphicFramePr>
        <p:xfrm>
          <a:off x="2056606" y="1524794"/>
          <a:ext cx="7467600" cy="4267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99683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61406" y="515031"/>
            <a:ext cx="6324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TITIK PENGUNGSIAN PASCA BENCANA ALAM</a:t>
            </a:r>
            <a:endParaRPr lang="en-US" dirty="0"/>
          </a:p>
        </p:txBody>
      </p:sp>
      <p:sp>
        <p:nvSpPr>
          <p:cNvPr id="4" name="Rounded Rectangle 3"/>
          <p:cNvSpPr/>
          <p:nvPr/>
        </p:nvSpPr>
        <p:spPr>
          <a:xfrm>
            <a:off x="2513806" y="2743994"/>
            <a:ext cx="6553200" cy="32766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err="1" smtClean="0"/>
              <a:t>Pasca</a:t>
            </a:r>
            <a:r>
              <a:rPr lang="en-US" sz="3200" dirty="0" smtClean="0"/>
              <a:t> </a:t>
            </a:r>
            <a:r>
              <a:rPr lang="en-US" sz="3200" dirty="0" err="1"/>
              <a:t>B</a:t>
            </a:r>
            <a:r>
              <a:rPr lang="en-US" sz="3200" dirty="0" err="1" smtClean="0"/>
              <a:t>encana</a:t>
            </a:r>
            <a:r>
              <a:rPr lang="en-US" sz="3200" dirty="0" smtClean="0"/>
              <a:t> </a:t>
            </a:r>
            <a:r>
              <a:rPr lang="en-US" sz="3200" dirty="0" err="1"/>
              <a:t>A</a:t>
            </a:r>
            <a:r>
              <a:rPr lang="en-US" sz="3200" dirty="0" err="1" smtClean="0"/>
              <a:t>lam</a:t>
            </a:r>
            <a:r>
              <a:rPr lang="en-US" sz="3200" dirty="0" smtClean="0"/>
              <a:t> </a:t>
            </a:r>
            <a:r>
              <a:rPr lang="en-US" sz="3200" dirty="0" err="1" smtClean="0"/>
              <a:t>untuk</a:t>
            </a:r>
            <a:r>
              <a:rPr lang="en-US" sz="3200" dirty="0" smtClean="0"/>
              <a:t> </a:t>
            </a:r>
            <a:r>
              <a:rPr lang="en-US" sz="3200" dirty="0" err="1" smtClean="0"/>
              <a:t>wilayah</a:t>
            </a:r>
            <a:r>
              <a:rPr lang="en-US" sz="3200" dirty="0" smtClean="0"/>
              <a:t> </a:t>
            </a:r>
            <a:r>
              <a:rPr lang="en-US" sz="3200" dirty="0" err="1" smtClean="0"/>
              <a:t>Kabupaten</a:t>
            </a:r>
            <a:r>
              <a:rPr lang="en-US" sz="3200" dirty="0" smtClean="0"/>
              <a:t> </a:t>
            </a:r>
            <a:r>
              <a:rPr lang="en-US" sz="3200" dirty="0" err="1" smtClean="0"/>
              <a:t>Sigi</a:t>
            </a:r>
            <a:r>
              <a:rPr lang="en-US" sz="3200" dirty="0" smtClean="0"/>
              <a:t> </a:t>
            </a:r>
            <a:r>
              <a:rPr lang="en-US" sz="3200" dirty="0" err="1" smtClean="0"/>
              <a:t>terdapat</a:t>
            </a:r>
            <a:r>
              <a:rPr lang="en-US" sz="3200" dirty="0" smtClean="0"/>
              <a:t> 42 </a:t>
            </a:r>
            <a:r>
              <a:rPr lang="en-US" sz="3200" dirty="0" err="1" smtClean="0"/>
              <a:t>titik</a:t>
            </a:r>
            <a:r>
              <a:rPr lang="en-US" sz="3200" dirty="0" smtClean="0"/>
              <a:t> </a:t>
            </a:r>
            <a:r>
              <a:rPr lang="en-US" sz="3200" dirty="0" err="1" smtClean="0"/>
              <a:t>Pengungsian</a:t>
            </a:r>
            <a:r>
              <a:rPr lang="en-US" sz="3200" dirty="0" smtClean="0"/>
              <a:t> yang </a:t>
            </a:r>
            <a:r>
              <a:rPr lang="en-US" sz="3200" dirty="0" err="1" smtClean="0"/>
              <a:t>tersebar</a:t>
            </a:r>
            <a:r>
              <a:rPr lang="en-US" sz="3200" dirty="0" smtClean="0"/>
              <a:t> di 7 </a:t>
            </a:r>
            <a:r>
              <a:rPr lang="en-US" sz="3200" dirty="0" err="1"/>
              <a:t>K</a:t>
            </a:r>
            <a:r>
              <a:rPr lang="en-US" sz="3200" dirty="0" err="1" smtClean="0"/>
              <a:t>ecamatan</a:t>
            </a:r>
            <a:r>
              <a:rPr lang="en-US" sz="3200" dirty="0" smtClean="0"/>
              <a:t> </a:t>
            </a:r>
            <a:r>
              <a:rPr lang="en-US" sz="3200" dirty="0" err="1" smtClean="0"/>
              <a:t>dan</a:t>
            </a:r>
            <a:r>
              <a:rPr lang="en-US" sz="3200" dirty="0" smtClean="0"/>
              <a:t> 24 </a:t>
            </a:r>
            <a:r>
              <a:rPr lang="en-US" sz="3200" dirty="0" err="1" smtClean="0"/>
              <a:t>Desa</a:t>
            </a:r>
            <a:endParaRPr lang="en-US" sz="3200" dirty="0"/>
          </a:p>
        </p:txBody>
      </p:sp>
      <p:sp>
        <p:nvSpPr>
          <p:cNvPr id="2" name="Down Arrow 1"/>
          <p:cNvSpPr/>
          <p:nvPr/>
        </p:nvSpPr>
        <p:spPr>
          <a:xfrm>
            <a:off x="5423122" y="1143794"/>
            <a:ext cx="484632" cy="11308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676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3018831910"/>
              </p:ext>
            </p:extLst>
          </p:nvPr>
        </p:nvGraphicFramePr>
        <p:xfrm>
          <a:off x="2437606" y="1448594"/>
          <a:ext cx="6781362" cy="4420623"/>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2894806" y="648494"/>
            <a:ext cx="5486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JUMLAH PEMILIH LAKI-LAKI DAN PEREMPUAN</a:t>
            </a:r>
            <a:endParaRPr lang="en-US" dirty="0"/>
          </a:p>
        </p:txBody>
      </p:sp>
    </p:spTree>
    <p:extLst>
      <p:ext uri="{BB962C8B-B14F-4D97-AF65-F5344CB8AC3E}">
        <p14:creationId xmlns:p14="http://schemas.microsoft.com/office/powerpoint/2010/main" val="809649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6EC7A79B-A32C-4577-87BF-419AF541D4C6}"/>
              </a:ext>
            </a:extLst>
          </p:cNvPr>
          <p:cNvSpPr/>
          <p:nvPr/>
        </p:nvSpPr>
        <p:spPr>
          <a:xfrm>
            <a:off x="1030681" y="2224841"/>
            <a:ext cx="9062250" cy="3033751"/>
          </a:xfrm>
          <a:prstGeom prst="rect">
            <a:avLst/>
          </a:prstGeom>
          <a:solidFill>
            <a:schemeClr val="accent2"/>
          </a:solidFill>
          <a:ln w="114300">
            <a:noFill/>
          </a:ln>
        </p:spPr>
        <p:style>
          <a:lnRef idx="2">
            <a:schemeClr val="accent1">
              <a:shade val="50000"/>
            </a:schemeClr>
          </a:lnRef>
          <a:fillRef idx="1">
            <a:schemeClr val="accent1"/>
          </a:fillRef>
          <a:effectRef idx="0">
            <a:schemeClr val="accent1"/>
          </a:effectRef>
          <a:fontRef idx="minor">
            <a:schemeClr val="lt1"/>
          </a:fontRef>
        </p:style>
        <p:txBody>
          <a:bodyPr lIns="108830" tIns="54416" rIns="108830" bIns="54416" rtlCol="0" anchor="ctr"/>
          <a:lstStyle/>
          <a:p>
            <a:pPr marL="408162" indent="-408162">
              <a:buFont typeface="+mj-lt"/>
              <a:buAutoNum type="arabicParenR"/>
            </a:pPr>
            <a:r>
              <a:rPr lang="en-US" sz="2400" b="1" dirty="0">
                <a:solidFill>
                  <a:schemeClr val="tx1"/>
                </a:solidFill>
              </a:rPr>
              <a:t>P</a:t>
            </a:r>
            <a:r>
              <a:rPr lang="id-ID" sz="2400" b="1" dirty="0">
                <a:solidFill>
                  <a:schemeClr val="tx1"/>
                </a:solidFill>
              </a:rPr>
              <a:t>emilih yang belum memiliki E-KTP dan belum melakukan perekaman.</a:t>
            </a:r>
            <a:endParaRPr lang="en-US" sz="2400" b="1" dirty="0">
              <a:solidFill>
                <a:schemeClr val="tx1"/>
              </a:solidFill>
            </a:endParaRPr>
          </a:p>
          <a:p>
            <a:pPr marL="408162" indent="-408162">
              <a:buFont typeface="+mj-lt"/>
              <a:buAutoNum type="arabicParenR"/>
            </a:pPr>
            <a:r>
              <a:rPr lang="en-US" sz="2400" b="1" dirty="0">
                <a:solidFill>
                  <a:schemeClr val="tx1"/>
                </a:solidFill>
              </a:rPr>
              <a:t>N</a:t>
            </a:r>
            <a:r>
              <a:rPr lang="id-ID" sz="2400" b="1" dirty="0">
                <a:solidFill>
                  <a:schemeClr val="tx1"/>
                </a:solidFill>
              </a:rPr>
              <a:t>ama yang meninggal dunia masih terdaftar di DPT</a:t>
            </a:r>
            <a:r>
              <a:rPr lang="en-US" sz="2400" b="1" dirty="0">
                <a:solidFill>
                  <a:schemeClr val="tx1"/>
                </a:solidFill>
              </a:rPr>
              <a:t>.</a:t>
            </a:r>
          </a:p>
          <a:p>
            <a:pPr marL="408162" indent="-408162">
              <a:buFont typeface="+mj-lt"/>
              <a:buAutoNum type="arabicParenR"/>
            </a:pPr>
            <a:r>
              <a:rPr lang="en-US" sz="2400" b="1" dirty="0" err="1">
                <a:solidFill>
                  <a:schemeClr val="tx1"/>
                </a:solidFill>
              </a:rPr>
              <a:t>Nama</a:t>
            </a:r>
            <a:r>
              <a:rPr lang="en-US" sz="2400" b="1" dirty="0">
                <a:solidFill>
                  <a:schemeClr val="tx1"/>
                </a:solidFill>
              </a:rPr>
              <a:t> yang </a:t>
            </a:r>
            <a:r>
              <a:rPr lang="en-US" sz="2400" b="1" dirty="0" err="1">
                <a:solidFill>
                  <a:schemeClr val="tx1"/>
                </a:solidFill>
              </a:rPr>
              <a:t>seharusnya</a:t>
            </a:r>
            <a:r>
              <a:rPr lang="en-US" sz="2400" b="1" dirty="0">
                <a:solidFill>
                  <a:schemeClr val="tx1"/>
                </a:solidFill>
              </a:rPr>
              <a:t> </a:t>
            </a:r>
            <a:r>
              <a:rPr lang="en-US" sz="2400" b="1" dirty="0" err="1">
                <a:solidFill>
                  <a:schemeClr val="tx1"/>
                </a:solidFill>
              </a:rPr>
              <a:t>masuk</a:t>
            </a:r>
            <a:r>
              <a:rPr lang="en-US" sz="2400" b="1" dirty="0">
                <a:solidFill>
                  <a:schemeClr val="tx1"/>
                </a:solidFill>
              </a:rPr>
              <a:t> </a:t>
            </a:r>
            <a:r>
              <a:rPr lang="en-US" sz="2400" b="1" dirty="0" err="1">
                <a:solidFill>
                  <a:schemeClr val="tx1"/>
                </a:solidFill>
              </a:rPr>
              <a:t>kedalam</a:t>
            </a:r>
            <a:r>
              <a:rPr lang="en-US" sz="2400" b="1" dirty="0">
                <a:solidFill>
                  <a:schemeClr val="tx1"/>
                </a:solidFill>
              </a:rPr>
              <a:t> DPT </a:t>
            </a:r>
            <a:r>
              <a:rPr lang="en-US" sz="2400" b="1" dirty="0" err="1">
                <a:solidFill>
                  <a:schemeClr val="tx1"/>
                </a:solidFill>
              </a:rPr>
              <a:t>tidak</a:t>
            </a:r>
            <a:r>
              <a:rPr lang="en-US" sz="2400" b="1" dirty="0">
                <a:solidFill>
                  <a:schemeClr val="tx1"/>
                </a:solidFill>
              </a:rPr>
              <a:t> </a:t>
            </a:r>
            <a:r>
              <a:rPr lang="en-US" sz="2400" b="1" dirty="0" err="1">
                <a:solidFill>
                  <a:schemeClr val="tx1"/>
                </a:solidFill>
              </a:rPr>
              <a:t>dimasukan</a:t>
            </a:r>
            <a:r>
              <a:rPr lang="en-US" sz="2400" b="1" dirty="0">
                <a:solidFill>
                  <a:schemeClr val="tx1"/>
                </a:solidFill>
              </a:rPr>
              <a:t>.</a:t>
            </a:r>
          </a:p>
          <a:p>
            <a:pPr marL="408162" indent="-408162">
              <a:buFont typeface="+mj-lt"/>
              <a:buAutoNum type="arabicParenR"/>
            </a:pPr>
            <a:r>
              <a:rPr lang="en-US" sz="2400" b="1" dirty="0">
                <a:solidFill>
                  <a:schemeClr val="tx1"/>
                </a:solidFill>
              </a:rPr>
              <a:t>S</a:t>
            </a:r>
            <a:r>
              <a:rPr lang="id-ID" sz="2400" b="1" dirty="0">
                <a:solidFill>
                  <a:schemeClr val="tx1"/>
                </a:solidFill>
              </a:rPr>
              <a:t>istem SIDALIH yang hasilnya tidak sesuai dengan hasil coklit</a:t>
            </a:r>
            <a:endParaRPr lang="en-US" sz="2400" b="1" dirty="0">
              <a:solidFill>
                <a:schemeClr val="tx1"/>
              </a:solidFill>
            </a:endParaRPr>
          </a:p>
          <a:p>
            <a:pPr algn="ctr"/>
            <a:endParaRPr lang="ko-KR" altLang="en-US" dirty="0"/>
          </a:p>
        </p:txBody>
      </p:sp>
      <p:sp>
        <p:nvSpPr>
          <p:cNvPr id="6" name="Rounded Rectangle 5"/>
          <p:cNvSpPr/>
          <p:nvPr/>
        </p:nvSpPr>
        <p:spPr>
          <a:xfrm>
            <a:off x="1904206" y="305594"/>
            <a:ext cx="73152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DINAMIKA DAN PERMASALAHAN</a:t>
            </a:r>
          </a:p>
        </p:txBody>
      </p:sp>
      <p:sp>
        <p:nvSpPr>
          <p:cNvPr id="2" name="Down Arrow 1"/>
          <p:cNvSpPr/>
          <p:nvPr/>
        </p:nvSpPr>
        <p:spPr>
          <a:xfrm>
            <a:off x="5257006" y="991394"/>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3091636"/>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Contents Slide Master">
  <a:themeElements>
    <a:clrScheme name="ALLPPT-COLOR-A44">
      <a:dk1>
        <a:sysClr val="windowText" lastClr="000000"/>
      </a:dk1>
      <a:lt1>
        <a:sysClr val="window" lastClr="FFFFFF"/>
      </a:lt1>
      <a:dk2>
        <a:srgbClr val="1F497D"/>
      </a:dk2>
      <a:lt2>
        <a:srgbClr val="EEECE1"/>
      </a:lt2>
      <a:accent1>
        <a:srgbClr val="0E7FB7"/>
      </a:accent1>
      <a:accent2>
        <a:srgbClr val="4BACC6"/>
      </a:accent2>
      <a:accent3>
        <a:srgbClr val="45C1A4"/>
      </a:accent3>
      <a:accent4>
        <a:srgbClr val="B9D533"/>
      </a:accent4>
      <a:accent5>
        <a:srgbClr val="8064A2"/>
      </a:accent5>
      <a:accent6>
        <a:srgbClr val="F79646"/>
      </a:accent6>
      <a:hlink>
        <a:srgbClr val="000000"/>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Contents Slide Master">
  <a:themeElements>
    <a:clrScheme name="ALLPPT-COLOR-A44">
      <a:dk1>
        <a:sysClr val="windowText" lastClr="000000"/>
      </a:dk1>
      <a:lt1>
        <a:sysClr val="window" lastClr="FFFFFF"/>
      </a:lt1>
      <a:dk2>
        <a:srgbClr val="1F497D"/>
      </a:dk2>
      <a:lt2>
        <a:srgbClr val="EEECE1"/>
      </a:lt2>
      <a:accent1>
        <a:srgbClr val="0E7FB7"/>
      </a:accent1>
      <a:accent2>
        <a:srgbClr val="4BACC6"/>
      </a:accent2>
      <a:accent3>
        <a:srgbClr val="45C1A4"/>
      </a:accent3>
      <a:accent4>
        <a:srgbClr val="B9D533"/>
      </a:accent4>
      <a:accent5>
        <a:srgbClr val="8064A2"/>
      </a:accent5>
      <a:accent6>
        <a:srgbClr val="F79646"/>
      </a:accent6>
      <a:hlink>
        <a:srgbClr val="000000"/>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
  <TotalTime>1406</TotalTime>
  <Words>3042</Words>
  <Application>Microsoft Office PowerPoint</Application>
  <PresentationFormat>Custom</PresentationFormat>
  <Paragraphs>1323</Paragraphs>
  <Slides>36</Slides>
  <Notes>0</Notes>
  <HiddenSlides>0</HiddenSlides>
  <MMClips>0</MMClips>
  <ScaleCrop>false</ScaleCrop>
  <HeadingPairs>
    <vt:vector size="4" baseType="variant">
      <vt:variant>
        <vt:lpstr>Theme</vt:lpstr>
      </vt:variant>
      <vt:variant>
        <vt:i4>3</vt:i4>
      </vt:variant>
      <vt:variant>
        <vt:lpstr>Slide Titles</vt:lpstr>
      </vt:variant>
      <vt:variant>
        <vt:i4>36</vt:i4>
      </vt:variant>
    </vt:vector>
  </HeadingPairs>
  <TitlesOfParts>
    <vt:vector size="39" baseType="lpstr">
      <vt:lpstr>Contents Slide Master</vt:lpstr>
      <vt:lpstr>1_Contents Slide Master</vt:lpstr>
      <vt:lpstr>Opulent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POJOK PENGAWASAN</dc:creator>
  <cp:lastModifiedBy>HP</cp:lastModifiedBy>
  <cp:revision>113</cp:revision>
  <dcterms:created xsi:type="dcterms:W3CDTF">2019-09-02T01:14:08Z</dcterms:created>
  <dcterms:modified xsi:type="dcterms:W3CDTF">2019-09-06T00:19:16Z</dcterms:modified>
</cp:coreProperties>
</file>