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5" r:id="rId3"/>
    <p:sldId id="308" r:id="rId4"/>
    <p:sldId id="307" r:id="rId5"/>
    <p:sldId id="314" r:id="rId6"/>
    <p:sldId id="302" r:id="rId7"/>
    <p:sldId id="310" r:id="rId8"/>
    <p:sldId id="303" r:id="rId9"/>
    <p:sldId id="263" r:id="rId10"/>
    <p:sldId id="267" r:id="rId11"/>
    <p:sldId id="269" r:id="rId12"/>
    <p:sldId id="271" r:id="rId13"/>
    <p:sldId id="305" r:id="rId14"/>
    <p:sldId id="312" r:id="rId15"/>
    <p:sldId id="311" r:id="rId16"/>
    <p:sldId id="283" r:id="rId17"/>
    <p:sldId id="293" r:id="rId18"/>
    <p:sldId id="297" r:id="rId19"/>
    <p:sldId id="298" r:id="rId20"/>
    <p:sldId id="299" r:id="rId21"/>
    <p:sldId id="318" r:id="rId22"/>
    <p:sldId id="313" r:id="rId23"/>
    <p:sldId id="317" r:id="rId24"/>
    <p:sldId id="316" r:id="rId25"/>
    <p:sldId id="30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CC00"/>
    <a:srgbClr val="66FF66"/>
    <a:srgbClr val="C0BD43"/>
    <a:srgbClr val="FDCFFA"/>
    <a:srgbClr val="F7D5D8"/>
    <a:srgbClr val="00FF99"/>
    <a:srgbClr val="009999"/>
    <a:srgbClr val="3333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81" d="100"/>
          <a:sy n="81" d="100"/>
        </p:scale>
        <p:origin x="-2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hiva\Downloads\Form%20Rekap%20Hasil%20Verfak%20(kedua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Jumlah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1"/>
              <a:tileRect/>
            </a:gradFill>
            <a:ln w="730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 prstMaterial="plastic">
              <a:bevelT w="82550" h="63500" prst="divot"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Sheet3!$A$2:$A$8</c:f>
              <c:strCache>
                <c:ptCount val="7"/>
                <c:pt idx="0">
                  <c:v>Rekomendasi</c:v>
                </c:pt>
                <c:pt idx="1">
                  <c:v>Imbauan</c:v>
                </c:pt>
                <c:pt idx="2">
                  <c:v>Sosialisasi</c:v>
                </c:pt>
                <c:pt idx="3">
                  <c:v>Instruksi</c:v>
                </c:pt>
                <c:pt idx="4">
                  <c:v>Rakor</c:v>
                </c:pt>
                <c:pt idx="5">
                  <c:v>FGD</c:v>
                </c:pt>
                <c:pt idx="6">
                  <c:v>MoU</c:v>
                </c:pt>
              </c:strCache>
            </c:strRef>
          </c:cat>
          <c:val>
            <c:numRef>
              <c:f>Sheet3!$B$2:$B$8</c:f>
              <c:numCache>
                <c:formatCode>General</c:formatCode>
                <c:ptCount val="7"/>
                <c:pt idx="0">
                  <c:v>10</c:v>
                </c:pt>
                <c:pt idx="1">
                  <c:v>22</c:v>
                </c:pt>
                <c:pt idx="2">
                  <c:v>27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3042432"/>
        <c:axId val="33076352"/>
      </c:barChart>
      <c:catAx>
        <c:axId val="3304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33076352"/>
        <c:crosses val="autoZero"/>
        <c:auto val="1"/>
        <c:lblAlgn val="ctr"/>
        <c:lblOffset val="100"/>
        <c:noMultiLvlLbl val="0"/>
      </c:catAx>
      <c:valAx>
        <c:axId val="3307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42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Pengawasan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Kampanye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0181368356293981"/>
          <c:y val="3.53657337992442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761373578302711E-2"/>
          <c:y val="0.20312518226888307"/>
          <c:w val="0.89890529308836398"/>
          <c:h val="0.6983180227471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Jumlah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Sheet2!$A$2:$A$4</c:f>
              <c:strCache>
                <c:ptCount val="3"/>
                <c:pt idx="0">
                  <c:v>Rapat Umum</c:v>
                </c:pt>
                <c:pt idx="1">
                  <c:v>Pertemuan Terbatas</c:v>
                </c:pt>
                <c:pt idx="2">
                  <c:v>Tatap Muka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2</c:v>
                </c:pt>
                <c:pt idx="1">
                  <c:v>43</c:v>
                </c:pt>
                <c:pt idx="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F1-4477-8393-9060665C2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091456"/>
        <c:axId val="233092992"/>
      </c:barChart>
      <c:catAx>
        <c:axId val="23309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33092992"/>
        <c:crosses val="autoZero"/>
        <c:auto val="1"/>
        <c:lblAlgn val="ctr"/>
        <c:lblOffset val="100"/>
        <c:noMultiLvlLbl val="0"/>
      </c:catAx>
      <c:valAx>
        <c:axId val="23309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091456"/>
        <c:crosses val="autoZero"/>
        <c:crossBetween val="between"/>
      </c:valAx>
      <c:spPr>
        <a:solidFill>
          <a:schemeClr val="accent1"/>
        </a:solidFill>
      </c:spPr>
    </c:plotArea>
    <c:plotVisOnly val="1"/>
    <c:dispBlanksAs val="gap"/>
    <c:showDLblsOverMax val="0"/>
  </c:chart>
  <c:spPr>
    <a:solidFill>
      <a:schemeClr val="accent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Pelanggaran APK</a:t>
            </a:r>
          </a:p>
          <a:p>
            <a:pPr>
              <a:defRPr/>
            </a:pPr>
            <a:r>
              <a:rPr lang="en-US"/>
              <a:t>Total 313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Pelanggaran APK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Palu Timur</c:v>
                </c:pt>
                <c:pt idx="1">
                  <c:v>Mantikulore</c:v>
                </c:pt>
                <c:pt idx="2">
                  <c:v>Palu Utara</c:v>
                </c:pt>
                <c:pt idx="3">
                  <c:v>Tawaeli</c:v>
                </c:pt>
                <c:pt idx="4">
                  <c:v>Palu Selatan</c:v>
                </c:pt>
                <c:pt idx="5">
                  <c:v>Tatanga</c:v>
                </c:pt>
                <c:pt idx="6">
                  <c:v>Palu Barat</c:v>
                </c:pt>
                <c:pt idx="7">
                  <c:v>Ulujadi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49</c:v>
                </c:pt>
                <c:pt idx="1">
                  <c:v>57</c:v>
                </c:pt>
                <c:pt idx="2">
                  <c:v>17</c:v>
                </c:pt>
                <c:pt idx="3">
                  <c:v>33</c:v>
                </c:pt>
                <c:pt idx="4">
                  <c:v>54</c:v>
                </c:pt>
                <c:pt idx="5">
                  <c:v>50</c:v>
                </c:pt>
                <c:pt idx="6">
                  <c:v>11</c:v>
                </c:pt>
                <c:pt idx="7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E3-4D6F-A0B7-C24162CCF8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444096"/>
        <c:axId val="233446784"/>
      </c:barChart>
      <c:catAx>
        <c:axId val="23344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3446784"/>
        <c:crosses val="autoZero"/>
        <c:auto val="1"/>
        <c:lblAlgn val="ctr"/>
        <c:lblOffset val="100"/>
        <c:noMultiLvlLbl val="0"/>
      </c:catAx>
      <c:valAx>
        <c:axId val="23344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444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D" sz="1200">
                <a:solidFill>
                  <a:schemeClr val="bg1"/>
                </a:solidFill>
              </a:rPr>
              <a:t>REKAPITULASI JUMLAH PEROLEHAN KURSI PARTAI POLITIK </a:t>
            </a:r>
          </a:p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D" sz="1200">
                <a:solidFill>
                  <a:schemeClr val="bg1"/>
                </a:solidFill>
              </a:rPr>
              <a:t>PEMILIHAN UMUM ANGGOTA DPRD KABUPATEN/KOTA TAHUN 2019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370278086024041E-2"/>
          <c:y val="0.12363207915826768"/>
          <c:w val="0.94580361975146154"/>
          <c:h val="0.6933378326890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Kota Palu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PKB</c:v>
                </c:pt>
                <c:pt idx="1">
                  <c:v>GERINDRA</c:v>
                </c:pt>
                <c:pt idx="2">
                  <c:v>PDIP</c:v>
                </c:pt>
                <c:pt idx="3">
                  <c:v>GOLKAR</c:v>
                </c:pt>
                <c:pt idx="4">
                  <c:v>NASDEM</c:v>
                </c:pt>
                <c:pt idx="5">
                  <c:v>GARUDA</c:v>
                </c:pt>
                <c:pt idx="6">
                  <c:v>BERKARYA</c:v>
                </c:pt>
                <c:pt idx="7">
                  <c:v>PKS</c:v>
                </c:pt>
                <c:pt idx="8">
                  <c:v>PERINDO</c:v>
                </c:pt>
                <c:pt idx="9">
                  <c:v>PPP</c:v>
                </c:pt>
                <c:pt idx="10">
                  <c:v>PSI</c:v>
                </c:pt>
                <c:pt idx="11">
                  <c:v>PAN</c:v>
                </c:pt>
                <c:pt idx="12">
                  <c:v>HANURA</c:v>
                </c:pt>
                <c:pt idx="13">
                  <c:v>DEMOKRAT</c:v>
                </c:pt>
                <c:pt idx="14">
                  <c:v>PBB</c:v>
                </c:pt>
                <c:pt idx="15">
                  <c:v>PKPI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65-49C7-994B-A0C2D2EC4F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Kota Palu 2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PKB</c:v>
                </c:pt>
                <c:pt idx="1">
                  <c:v>GERINDRA</c:v>
                </c:pt>
                <c:pt idx="2">
                  <c:v>PDIP</c:v>
                </c:pt>
                <c:pt idx="3">
                  <c:v>GOLKAR</c:v>
                </c:pt>
                <c:pt idx="4">
                  <c:v>NASDEM</c:v>
                </c:pt>
                <c:pt idx="5">
                  <c:v>GARUDA</c:v>
                </c:pt>
                <c:pt idx="6">
                  <c:v>BERKARYA</c:v>
                </c:pt>
                <c:pt idx="7">
                  <c:v>PKS</c:v>
                </c:pt>
                <c:pt idx="8">
                  <c:v>PERINDO</c:v>
                </c:pt>
                <c:pt idx="9">
                  <c:v>PPP</c:v>
                </c:pt>
                <c:pt idx="10">
                  <c:v>PSI</c:v>
                </c:pt>
                <c:pt idx="11">
                  <c:v>PAN</c:v>
                </c:pt>
                <c:pt idx="12">
                  <c:v>HANURA</c:v>
                </c:pt>
                <c:pt idx="13">
                  <c:v>DEMOKRAT</c:v>
                </c:pt>
                <c:pt idx="14">
                  <c:v>PBB</c:v>
                </c:pt>
                <c:pt idx="15">
                  <c:v>PKPI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65-49C7-994B-A0C2D2EC4F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Kota Palu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PKB</c:v>
                </c:pt>
                <c:pt idx="1">
                  <c:v>GERINDRA</c:v>
                </c:pt>
                <c:pt idx="2">
                  <c:v>PDIP</c:v>
                </c:pt>
                <c:pt idx="3">
                  <c:v>GOLKAR</c:v>
                </c:pt>
                <c:pt idx="4">
                  <c:v>NASDEM</c:v>
                </c:pt>
                <c:pt idx="5">
                  <c:v>GARUDA</c:v>
                </c:pt>
                <c:pt idx="6">
                  <c:v>BERKARYA</c:v>
                </c:pt>
                <c:pt idx="7">
                  <c:v>PKS</c:v>
                </c:pt>
                <c:pt idx="8">
                  <c:v>PERINDO</c:v>
                </c:pt>
                <c:pt idx="9">
                  <c:v>PPP</c:v>
                </c:pt>
                <c:pt idx="10">
                  <c:v>PSI</c:v>
                </c:pt>
                <c:pt idx="11">
                  <c:v>PAN</c:v>
                </c:pt>
                <c:pt idx="12">
                  <c:v>HANURA</c:v>
                </c:pt>
                <c:pt idx="13">
                  <c:v>DEMOKRAT</c:v>
                </c:pt>
                <c:pt idx="14">
                  <c:v>PBB</c:v>
                </c:pt>
                <c:pt idx="15">
                  <c:v>PKPI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65-49C7-994B-A0C2D2EC4F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Kota Palu 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PKB</c:v>
                </c:pt>
                <c:pt idx="1">
                  <c:v>GERINDRA</c:v>
                </c:pt>
                <c:pt idx="2">
                  <c:v>PDIP</c:v>
                </c:pt>
                <c:pt idx="3">
                  <c:v>GOLKAR</c:v>
                </c:pt>
                <c:pt idx="4">
                  <c:v>NASDEM</c:v>
                </c:pt>
                <c:pt idx="5">
                  <c:v>GARUDA</c:v>
                </c:pt>
                <c:pt idx="6">
                  <c:v>BERKARYA</c:v>
                </c:pt>
                <c:pt idx="7">
                  <c:v>PKS</c:v>
                </c:pt>
                <c:pt idx="8">
                  <c:v>PERINDO</c:v>
                </c:pt>
                <c:pt idx="9">
                  <c:v>PPP</c:v>
                </c:pt>
                <c:pt idx="10">
                  <c:v>PSI</c:v>
                </c:pt>
                <c:pt idx="11">
                  <c:v>PAN</c:v>
                </c:pt>
                <c:pt idx="12">
                  <c:v>HANURA</c:v>
                </c:pt>
                <c:pt idx="13">
                  <c:v>DEMOKRAT</c:v>
                </c:pt>
                <c:pt idx="14">
                  <c:v>PBB</c:v>
                </c:pt>
                <c:pt idx="15">
                  <c:v>PKPI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65-49C7-994B-A0C2D2EC4F9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3060608"/>
        <c:axId val="214630400"/>
      </c:barChart>
      <c:catAx>
        <c:axId val="2330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30400"/>
        <c:crosses val="autoZero"/>
        <c:auto val="1"/>
        <c:lblAlgn val="ctr"/>
        <c:lblOffset val="100"/>
        <c:noMultiLvlLbl val="0"/>
      </c:catAx>
      <c:valAx>
        <c:axId val="21463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6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>
        <a:lumMod val="85000"/>
      </a:schemeClr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0322C-D109-4F7C-809C-18AD797CB99B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8FABD-3A9E-453C-8D1F-9FEE3A59062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DCT</a:t>
          </a:r>
          <a:endParaRPr lang="en-US" dirty="0">
            <a:solidFill>
              <a:schemeClr val="bg1"/>
            </a:solidFill>
          </a:endParaRPr>
        </a:p>
      </dgm:t>
    </dgm:pt>
    <dgm:pt modelId="{822A94B7-5ACB-4CC5-9EAE-98CF043C4118}" type="parTrans" cxnId="{66EC2C93-A54D-4904-AD57-0C7C75740311}">
      <dgm:prSet/>
      <dgm:spPr/>
      <dgm:t>
        <a:bodyPr/>
        <a:lstStyle/>
        <a:p>
          <a:endParaRPr lang="en-US"/>
        </a:p>
      </dgm:t>
    </dgm:pt>
    <dgm:pt modelId="{846C1A5E-69F6-410B-83E8-DE5EFB406DA7}" type="sibTrans" cxnId="{66EC2C93-A54D-4904-AD57-0C7C75740311}">
      <dgm:prSet/>
      <dgm:spPr/>
      <dgm:t>
        <a:bodyPr/>
        <a:lstStyle/>
        <a:p>
          <a:endParaRPr lang="en-US"/>
        </a:p>
      </dgm:t>
    </dgm:pt>
    <dgm:pt modelId="{E4B87928-C383-4FBC-A77C-C7682B3CCD5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PKB 35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845122BC-CE29-4851-943B-5C9614FA1E88}" type="parTrans" cxnId="{CFF88D66-156C-46F8-A65D-DD862E0101C3}">
      <dgm:prSet/>
      <dgm:spPr/>
      <dgm:t>
        <a:bodyPr/>
        <a:lstStyle/>
        <a:p>
          <a:endParaRPr lang="en-US"/>
        </a:p>
      </dgm:t>
    </dgm:pt>
    <dgm:pt modelId="{68ECFFBA-AB58-4DAC-A206-68F8C54112C7}" type="sibTrans" cxnId="{CFF88D66-156C-46F8-A65D-DD862E0101C3}">
      <dgm:prSet/>
      <dgm:spPr/>
      <dgm:t>
        <a:bodyPr/>
        <a:lstStyle/>
        <a:p>
          <a:endParaRPr lang="en-US"/>
        </a:p>
      </dgm:t>
    </dgm:pt>
    <dgm:pt modelId="{CF59A107-3DFF-41B0-84B7-BB19EF72F8F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PBB 35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BD784234-C85D-49F8-972E-922B2E8985B5}" type="parTrans" cxnId="{FD477986-B757-4E35-A468-A75C9166F19E}">
      <dgm:prSet/>
      <dgm:spPr/>
      <dgm:t>
        <a:bodyPr/>
        <a:lstStyle/>
        <a:p>
          <a:endParaRPr lang="en-US"/>
        </a:p>
      </dgm:t>
    </dgm:pt>
    <dgm:pt modelId="{DCFAD039-19E5-4C95-BA74-845687DCDDCC}" type="sibTrans" cxnId="{FD477986-B757-4E35-A468-A75C9166F19E}">
      <dgm:prSet/>
      <dgm:spPr/>
      <dgm:t>
        <a:bodyPr/>
        <a:lstStyle/>
        <a:p>
          <a:endParaRPr lang="en-US"/>
        </a:p>
      </dgm:t>
    </dgm:pt>
    <dgm:pt modelId="{329047BD-9C08-4EE5-91F2-8BA1EFFE40E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PKPI 0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05121891-DA5E-4BA5-92C9-E8468F8D962F}" type="parTrans" cxnId="{D6F53DFF-C282-4EC4-9EE5-ECD95D12D512}">
      <dgm:prSet/>
      <dgm:spPr/>
      <dgm:t>
        <a:bodyPr/>
        <a:lstStyle/>
        <a:p>
          <a:endParaRPr lang="en-US"/>
        </a:p>
      </dgm:t>
    </dgm:pt>
    <dgm:pt modelId="{0440DE5A-5077-4063-8391-F065869135FC}" type="sibTrans" cxnId="{D6F53DFF-C282-4EC4-9EE5-ECD95D12D512}">
      <dgm:prSet/>
      <dgm:spPr/>
      <dgm:t>
        <a:bodyPr/>
        <a:lstStyle/>
        <a:p>
          <a:endParaRPr lang="en-US"/>
        </a:p>
      </dgm:t>
    </dgm:pt>
    <dgm:pt modelId="{E3F1CA25-892B-4AE7-8C9B-399D1E0AF40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Demokrat</a:t>
          </a:r>
          <a:r>
            <a:rPr lang="en-US" dirty="0" smtClean="0">
              <a:solidFill>
                <a:schemeClr val="bg1"/>
              </a:solidFill>
            </a:rPr>
            <a:t> 35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A0115DEF-BA6C-4670-9904-BFEF8665A5DF}" type="parTrans" cxnId="{A6918D51-174E-425D-AE95-A5FDB3935413}">
      <dgm:prSet/>
      <dgm:spPr/>
      <dgm:t>
        <a:bodyPr/>
        <a:lstStyle/>
        <a:p>
          <a:endParaRPr lang="en-US"/>
        </a:p>
      </dgm:t>
    </dgm:pt>
    <dgm:pt modelId="{16020A06-CBE7-4E35-A0BF-9F53D1986693}" type="sibTrans" cxnId="{A6918D51-174E-425D-AE95-A5FDB3935413}">
      <dgm:prSet/>
      <dgm:spPr/>
      <dgm:t>
        <a:bodyPr/>
        <a:lstStyle/>
        <a:p>
          <a:endParaRPr lang="en-US"/>
        </a:p>
      </dgm:t>
    </dgm:pt>
    <dgm:pt modelId="{5A3281BE-7E56-4A91-8361-13AA4965814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Gerindra</a:t>
          </a:r>
          <a:r>
            <a:rPr lang="en-US" dirty="0" smtClean="0">
              <a:solidFill>
                <a:schemeClr val="bg1"/>
              </a:solidFill>
            </a:rPr>
            <a:t> 35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3BF59106-8CA7-4DAC-9EB7-DDD8DE8FDFF8}" type="parTrans" cxnId="{A7F8CAC5-46B6-47DB-AB83-A288098F8660}">
      <dgm:prSet/>
      <dgm:spPr/>
      <dgm:t>
        <a:bodyPr/>
        <a:lstStyle/>
        <a:p>
          <a:endParaRPr lang="en-US"/>
        </a:p>
      </dgm:t>
    </dgm:pt>
    <dgm:pt modelId="{695593CD-322D-4533-8B35-7E0A45A2692F}" type="sibTrans" cxnId="{A7F8CAC5-46B6-47DB-AB83-A288098F8660}">
      <dgm:prSet/>
      <dgm:spPr/>
      <dgm:t>
        <a:bodyPr/>
        <a:lstStyle/>
        <a:p>
          <a:endParaRPr lang="en-US"/>
        </a:p>
      </dgm:t>
    </dgm:pt>
    <dgm:pt modelId="{3B3951F7-99B2-4861-863B-D906729036E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PDIP 35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29C33D7C-9D0A-427B-8AA1-C03E39DF4A74}" type="parTrans" cxnId="{47C976A4-E595-4E6D-AF2D-AA484FDB3867}">
      <dgm:prSet/>
      <dgm:spPr/>
      <dgm:t>
        <a:bodyPr/>
        <a:lstStyle/>
        <a:p>
          <a:endParaRPr lang="en-US"/>
        </a:p>
      </dgm:t>
    </dgm:pt>
    <dgm:pt modelId="{000EAC4F-4731-4CCC-98F3-A2B6A8CBF40E}" type="sibTrans" cxnId="{47C976A4-E595-4E6D-AF2D-AA484FDB3867}">
      <dgm:prSet/>
      <dgm:spPr/>
      <dgm:t>
        <a:bodyPr/>
        <a:lstStyle/>
        <a:p>
          <a:endParaRPr lang="en-US"/>
        </a:p>
      </dgm:t>
    </dgm:pt>
    <dgm:pt modelId="{7D49004A-3B84-4FD1-ACE8-0F2B7BF9AD1A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Golkar</a:t>
          </a:r>
          <a:r>
            <a:rPr lang="en-US" dirty="0" smtClean="0">
              <a:solidFill>
                <a:schemeClr val="bg1"/>
              </a:solidFill>
            </a:rPr>
            <a:t> 35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C66161C3-7260-426A-A469-804103C71B90}" type="parTrans" cxnId="{DC465081-52E3-4B7B-BA63-2036BD2EB483}">
      <dgm:prSet/>
      <dgm:spPr/>
      <dgm:t>
        <a:bodyPr/>
        <a:lstStyle/>
        <a:p>
          <a:endParaRPr lang="en-US"/>
        </a:p>
      </dgm:t>
    </dgm:pt>
    <dgm:pt modelId="{78E6F83C-5919-4991-8CEF-B96F34C1ED64}" type="sibTrans" cxnId="{DC465081-52E3-4B7B-BA63-2036BD2EB483}">
      <dgm:prSet/>
      <dgm:spPr/>
      <dgm:t>
        <a:bodyPr/>
        <a:lstStyle/>
        <a:p>
          <a:endParaRPr lang="en-US"/>
        </a:p>
      </dgm:t>
    </dgm:pt>
    <dgm:pt modelId="{F89E4C01-78F8-4A07-AD28-E288A18DEF6F}">
      <dgm:prSet phldrT="[Text]"/>
      <dgm:spPr>
        <a:gradFill rotWithShape="0">
          <a:gsLst>
            <a:gs pos="0">
              <a:srgbClr val="FFC000"/>
            </a:gs>
            <a:gs pos="65000">
              <a:srgbClr val="0070C0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</a:gra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Nasdem</a:t>
          </a:r>
          <a:r>
            <a:rPr lang="en-US" dirty="0" smtClean="0">
              <a:solidFill>
                <a:schemeClr val="bg1"/>
              </a:solidFill>
            </a:rPr>
            <a:t> 35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FDB45AE4-027F-4CB2-B955-7D2592FB5FB1}" type="parTrans" cxnId="{B316C5B6-A02C-439B-B0BC-4CBF056B1ADD}">
      <dgm:prSet/>
      <dgm:spPr/>
      <dgm:t>
        <a:bodyPr/>
        <a:lstStyle/>
        <a:p>
          <a:endParaRPr lang="en-US"/>
        </a:p>
      </dgm:t>
    </dgm:pt>
    <dgm:pt modelId="{EE50A8BD-EF5A-4066-9456-6B616D390892}" type="sibTrans" cxnId="{B316C5B6-A02C-439B-B0BC-4CBF056B1ADD}">
      <dgm:prSet/>
      <dgm:spPr/>
      <dgm:t>
        <a:bodyPr/>
        <a:lstStyle/>
        <a:p>
          <a:endParaRPr lang="en-US"/>
        </a:p>
      </dgm:t>
    </dgm:pt>
    <dgm:pt modelId="{F5C3E053-15C7-493A-AB0F-CE9BAA3DF22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Garuda 12 </a:t>
          </a:r>
          <a:r>
            <a:rPr lang="en-US" dirty="0" err="1" smtClean="0">
              <a:solidFill>
                <a:schemeClr val="tx1"/>
              </a:solidFill>
            </a:rPr>
            <a:t>Caleg</a:t>
          </a:r>
          <a:endParaRPr lang="en-US" dirty="0">
            <a:solidFill>
              <a:schemeClr val="tx1"/>
            </a:solidFill>
          </a:endParaRPr>
        </a:p>
      </dgm:t>
    </dgm:pt>
    <dgm:pt modelId="{D8FE5DD8-F752-49CD-AFC0-7F11A8F7D57E}" type="parTrans" cxnId="{3A44DC0E-2400-4B8C-85C9-CC12237BDE56}">
      <dgm:prSet/>
      <dgm:spPr/>
      <dgm:t>
        <a:bodyPr/>
        <a:lstStyle/>
        <a:p>
          <a:endParaRPr lang="en-US"/>
        </a:p>
      </dgm:t>
    </dgm:pt>
    <dgm:pt modelId="{036D4A48-8104-4114-AA67-73267896A33F}" type="sibTrans" cxnId="{3A44DC0E-2400-4B8C-85C9-CC12237BDE56}">
      <dgm:prSet/>
      <dgm:spPr/>
      <dgm:t>
        <a:bodyPr/>
        <a:lstStyle/>
        <a:p>
          <a:endParaRPr lang="en-US"/>
        </a:p>
      </dgm:t>
    </dgm:pt>
    <dgm:pt modelId="{531ED20F-17B8-4645-BA7D-9ECA666B5CA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Berkarya</a:t>
          </a:r>
          <a:r>
            <a:rPr lang="en-US" dirty="0" smtClean="0">
              <a:solidFill>
                <a:schemeClr val="bg1"/>
              </a:solidFill>
            </a:rPr>
            <a:t> 34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6367F6CA-8B07-4AB7-9272-AE299886D500}" type="parTrans" cxnId="{88BF9DDA-FDD7-4FDE-A775-C8082C230CD9}">
      <dgm:prSet/>
      <dgm:spPr/>
      <dgm:t>
        <a:bodyPr/>
        <a:lstStyle/>
        <a:p>
          <a:endParaRPr lang="en-US"/>
        </a:p>
      </dgm:t>
    </dgm:pt>
    <dgm:pt modelId="{5E1B4739-D446-45BE-AC55-109ADEC07607}" type="sibTrans" cxnId="{88BF9DDA-FDD7-4FDE-A775-C8082C230CD9}">
      <dgm:prSet/>
      <dgm:spPr/>
      <dgm:t>
        <a:bodyPr/>
        <a:lstStyle/>
        <a:p>
          <a:endParaRPr lang="en-US"/>
        </a:p>
      </dgm:t>
    </dgm:pt>
    <dgm:pt modelId="{3F2F7859-7348-4914-9331-8E50FE9316E1}">
      <dgm:prSet phldrT="[Text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PKS 35 </a:t>
          </a:r>
          <a:r>
            <a:rPr lang="en-US" dirty="0" err="1" smtClean="0">
              <a:solidFill>
                <a:schemeClr val="tx1"/>
              </a:solidFill>
            </a:rPr>
            <a:t>caleg</a:t>
          </a:r>
          <a:endParaRPr lang="en-US" dirty="0">
            <a:solidFill>
              <a:schemeClr val="tx1"/>
            </a:solidFill>
          </a:endParaRPr>
        </a:p>
      </dgm:t>
    </dgm:pt>
    <dgm:pt modelId="{F4B8B3BF-9BD6-4AC3-8069-58F4D6FD7096}" type="parTrans" cxnId="{7BAE0B1C-FCF5-48AF-AB5E-84CB4960EDA6}">
      <dgm:prSet/>
      <dgm:spPr/>
      <dgm:t>
        <a:bodyPr/>
        <a:lstStyle/>
        <a:p>
          <a:endParaRPr lang="en-US"/>
        </a:p>
      </dgm:t>
    </dgm:pt>
    <dgm:pt modelId="{E6A680D4-4AE3-481A-86BB-A7ED4E7445E7}" type="sibTrans" cxnId="{7BAE0B1C-FCF5-48AF-AB5E-84CB4960EDA6}">
      <dgm:prSet/>
      <dgm:spPr/>
      <dgm:t>
        <a:bodyPr/>
        <a:lstStyle/>
        <a:p>
          <a:endParaRPr lang="en-US"/>
        </a:p>
      </dgm:t>
    </dgm:pt>
    <dgm:pt modelId="{476F2E78-248B-47BC-9073-39D09FA8B71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Perindo</a:t>
          </a:r>
          <a:r>
            <a:rPr lang="en-US" dirty="0" smtClean="0">
              <a:solidFill>
                <a:schemeClr val="bg1"/>
              </a:solidFill>
            </a:rPr>
            <a:t> 35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1A5DD5EF-F3A2-4952-8945-A02676F875F4}" type="parTrans" cxnId="{25415E45-D36E-4714-B4DF-12B63B1F91F0}">
      <dgm:prSet/>
      <dgm:spPr/>
      <dgm:t>
        <a:bodyPr/>
        <a:lstStyle/>
        <a:p>
          <a:endParaRPr lang="en-US"/>
        </a:p>
      </dgm:t>
    </dgm:pt>
    <dgm:pt modelId="{2FAB96C0-C0AE-4F2B-95F9-B426D9099D03}" type="sibTrans" cxnId="{25415E45-D36E-4714-B4DF-12B63B1F91F0}">
      <dgm:prSet/>
      <dgm:spPr/>
      <dgm:t>
        <a:bodyPr/>
        <a:lstStyle/>
        <a:p>
          <a:endParaRPr lang="en-US"/>
        </a:p>
      </dgm:t>
    </dgm:pt>
    <dgm:pt modelId="{18052028-7183-401C-81B0-4249E8DB5E6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PPP 35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5A905131-45A2-4E66-8CDE-1DE523C04EB3}" type="parTrans" cxnId="{024B24AC-53BB-48A5-96A5-1B7DEFD6C9A2}">
      <dgm:prSet/>
      <dgm:spPr/>
      <dgm:t>
        <a:bodyPr/>
        <a:lstStyle/>
        <a:p>
          <a:endParaRPr lang="en-US"/>
        </a:p>
      </dgm:t>
    </dgm:pt>
    <dgm:pt modelId="{49FC82AE-8BD9-4294-8E56-925F1F9B3FFD}" type="sibTrans" cxnId="{024B24AC-53BB-48A5-96A5-1B7DEFD6C9A2}">
      <dgm:prSet/>
      <dgm:spPr/>
      <dgm:t>
        <a:bodyPr/>
        <a:lstStyle/>
        <a:p>
          <a:endParaRPr lang="en-US"/>
        </a:p>
      </dgm:t>
    </dgm:pt>
    <dgm:pt modelId="{0D2FA191-9314-43E7-8C7F-765946650EE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PSI 32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CB29E3AE-3247-4FDB-84D4-409145073390}" type="parTrans" cxnId="{CB77AB83-5FE4-4650-AEFB-7B5C2E9255B8}">
      <dgm:prSet/>
      <dgm:spPr/>
      <dgm:t>
        <a:bodyPr/>
        <a:lstStyle/>
        <a:p>
          <a:endParaRPr lang="en-US"/>
        </a:p>
      </dgm:t>
    </dgm:pt>
    <dgm:pt modelId="{9126939E-BC17-41B0-8BA5-A88C65217307}" type="sibTrans" cxnId="{CB77AB83-5FE4-4650-AEFB-7B5C2E9255B8}">
      <dgm:prSet/>
      <dgm:spPr/>
      <dgm:t>
        <a:bodyPr/>
        <a:lstStyle/>
        <a:p>
          <a:endParaRPr lang="en-US"/>
        </a:p>
      </dgm:t>
    </dgm:pt>
    <dgm:pt modelId="{C566AC93-24A6-4096-AFE1-67C7C36B61B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Hanura</a:t>
          </a:r>
          <a:r>
            <a:rPr lang="en-US" dirty="0" smtClean="0">
              <a:solidFill>
                <a:schemeClr val="bg1"/>
              </a:solidFill>
            </a:rPr>
            <a:t> 35 </a:t>
          </a:r>
          <a:r>
            <a:rPr lang="en-US" dirty="0" err="1" smtClean="0">
              <a:solidFill>
                <a:schemeClr val="bg1"/>
              </a:solidFill>
            </a:rPr>
            <a:t>caleg</a:t>
          </a:r>
          <a:endParaRPr lang="en-US" dirty="0">
            <a:solidFill>
              <a:schemeClr val="bg1"/>
            </a:solidFill>
          </a:endParaRPr>
        </a:p>
      </dgm:t>
    </dgm:pt>
    <dgm:pt modelId="{1DDDE608-899E-43EC-AB3F-134098ED05E8}" type="parTrans" cxnId="{3D8D2B05-60B7-42CE-AC69-70C1FC69DA12}">
      <dgm:prSet/>
      <dgm:spPr/>
      <dgm:t>
        <a:bodyPr/>
        <a:lstStyle/>
        <a:p>
          <a:endParaRPr lang="en-US"/>
        </a:p>
      </dgm:t>
    </dgm:pt>
    <dgm:pt modelId="{019B695B-75EE-4E74-8A93-77531A6CC2AA}" type="sibTrans" cxnId="{3D8D2B05-60B7-42CE-AC69-70C1FC69DA12}">
      <dgm:prSet/>
      <dgm:spPr/>
      <dgm:t>
        <a:bodyPr/>
        <a:lstStyle/>
        <a:p>
          <a:endParaRPr lang="en-US"/>
        </a:p>
      </dgm:t>
    </dgm:pt>
    <dgm:pt modelId="{F3048B7C-4030-4267-B14E-8D414E376154}" type="pres">
      <dgm:prSet presAssocID="{51B0322C-D109-4F7C-809C-18AD797CB9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5EBE95-170A-4BE5-B3BD-C6D1BAED89EC}" type="pres">
      <dgm:prSet presAssocID="{7EA8FABD-3A9E-453C-8D1F-9FEE3A590626}" presName="root1" presStyleCnt="0"/>
      <dgm:spPr/>
    </dgm:pt>
    <dgm:pt modelId="{B0945716-67FF-4A59-9DEA-21FEB4584F22}" type="pres">
      <dgm:prSet presAssocID="{7EA8FABD-3A9E-453C-8D1F-9FEE3A590626}" presName="LevelOneTextNode" presStyleLbl="node0" presStyleIdx="0" presStyleCnt="1" custLinFactNeighborX="-40015" custLinFactNeighborY="-85153">
        <dgm:presLayoutVars>
          <dgm:chPref val="3"/>
        </dgm:presLayoutVars>
      </dgm:prSet>
      <dgm:spPr/>
    </dgm:pt>
    <dgm:pt modelId="{870C7505-6B40-48BB-BA21-8140DD0D04B6}" type="pres">
      <dgm:prSet presAssocID="{7EA8FABD-3A9E-453C-8D1F-9FEE3A590626}" presName="level2hierChild" presStyleCnt="0"/>
      <dgm:spPr/>
    </dgm:pt>
    <dgm:pt modelId="{89A470FE-2DF7-47B5-87D1-169F64666E66}" type="pres">
      <dgm:prSet presAssocID="{845122BC-CE29-4851-943B-5C9614FA1E88}" presName="conn2-1" presStyleLbl="parChTrans1D2" presStyleIdx="0" presStyleCnt="15"/>
      <dgm:spPr/>
    </dgm:pt>
    <dgm:pt modelId="{C6762EA5-391B-49E8-B71C-8B8D50B3AF6D}" type="pres">
      <dgm:prSet presAssocID="{845122BC-CE29-4851-943B-5C9614FA1E88}" presName="connTx" presStyleLbl="parChTrans1D2" presStyleIdx="0" presStyleCnt="15"/>
      <dgm:spPr/>
    </dgm:pt>
    <dgm:pt modelId="{48507514-9C9F-4778-ADC3-16BD53617919}" type="pres">
      <dgm:prSet presAssocID="{E4B87928-C383-4FBC-A77C-C7682B3CCD5A}" presName="root2" presStyleCnt="0"/>
      <dgm:spPr/>
    </dgm:pt>
    <dgm:pt modelId="{DD155212-A43D-4895-AB03-01193A58B00F}" type="pres">
      <dgm:prSet presAssocID="{E4B87928-C383-4FBC-A77C-C7682B3CCD5A}" presName="LevelTwoTextNode" presStyleLbl="node2" presStyleIdx="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DD25DF-B27A-45D2-90E4-6C66AF98A4EC}" type="pres">
      <dgm:prSet presAssocID="{E4B87928-C383-4FBC-A77C-C7682B3CCD5A}" presName="level3hierChild" presStyleCnt="0"/>
      <dgm:spPr/>
    </dgm:pt>
    <dgm:pt modelId="{559B2C22-49DE-4715-A97D-ECC86B786B8F}" type="pres">
      <dgm:prSet presAssocID="{3BF59106-8CA7-4DAC-9EB7-DDD8DE8FDFF8}" presName="conn2-1" presStyleLbl="parChTrans1D2" presStyleIdx="1" presStyleCnt="15"/>
      <dgm:spPr/>
    </dgm:pt>
    <dgm:pt modelId="{A15EF040-F344-4E4B-B4E2-AC59E8BD9DAB}" type="pres">
      <dgm:prSet presAssocID="{3BF59106-8CA7-4DAC-9EB7-DDD8DE8FDFF8}" presName="connTx" presStyleLbl="parChTrans1D2" presStyleIdx="1" presStyleCnt="15"/>
      <dgm:spPr/>
    </dgm:pt>
    <dgm:pt modelId="{C2AD665E-9492-4FA1-9BEA-D2A206EF2E55}" type="pres">
      <dgm:prSet presAssocID="{5A3281BE-7E56-4A91-8361-13AA4965814C}" presName="root2" presStyleCnt="0"/>
      <dgm:spPr/>
    </dgm:pt>
    <dgm:pt modelId="{8626B103-BE0D-47A5-9227-14095127F37B}" type="pres">
      <dgm:prSet presAssocID="{5A3281BE-7E56-4A91-8361-13AA4965814C}" presName="LevelTwoTextNode" presStyleLbl="node2" presStyleIdx="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B40580-BD7B-4F2E-9C21-B2D9DAACF855}" type="pres">
      <dgm:prSet presAssocID="{5A3281BE-7E56-4A91-8361-13AA4965814C}" presName="level3hierChild" presStyleCnt="0"/>
      <dgm:spPr/>
    </dgm:pt>
    <dgm:pt modelId="{F7F9BA36-0F7D-4463-AA42-3AE82271FA66}" type="pres">
      <dgm:prSet presAssocID="{29C33D7C-9D0A-427B-8AA1-C03E39DF4A74}" presName="conn2-1" presStyleLbl="parChTrans1D2" presStyleIdx="2" presStyleCnt="15"/>
      <dgm:spPr/>
    </dgm:pt>
    <dgm:pt modelId="{8A97AD2E-4F74-46FD-AD91-C5FC362C9C5F}" type="pres">
      <dgm:prSet presAssocID="{29C33D7C-9D0A-427B-8AA1-C03E39DF4A74}" presName="connTx" presStyleLbl="parChTrans1D2" presStyleIdx="2" presStyleCnt="15"/>
      <dgm:spPr/>
    </dgm:pt>
    <dgm:pt modelId="{ECD428C5-CDB6-4285-9955-CC516E17E579}" type="pres">
      <dgm:prSet presAssocID="{3B3951F7-99B2-4861-863B-D906729036E3}" presName="root2" presStyleCnt="0"/>
      <dgm:spPr/>
    </dgm:pt>
    <dgm:pt modelId="{36350275-438E-4860-AAD6-F81CFFB61F6D}" type="pres">
      <dgm:prSet presAssocID="{3B3951F7-99B2-4861-863B-D906729036E3}" presName="LevelTwoTextNode" presStyleLbl="node2" presStyleIdx="2" presStyleCnt="15">
        <dgm:presLayoutVars>
          <dgm:chPref val="3"/>
        </dgm:presLayoutVars>
      </dgm:prSet>
      <dgm:spPr/>
    </dgm:pt>
    <dgm:pt modelId="{8DC2EB08-DAE5-4555-9CDE-17699666BF6B}" type="pres">
      <dgm:prSet presAssocID="{3B3951F7-99B2-4861-863B-D906729036E3}" presName="level3hierChild" presStyleCnt="0"/>
      <dgm:spPr/>
    </dgm:pt>
    <dgm:pt modelId="{2D85A596-88C8-40A0-BC87-F29F70D2E134}" type="pres">
      <dgm:prSet presAssocID="{C66161C3-7260-426A-A469-804103C71B90}" presName="conn2-1" presStyleLbl="parChTrans1D2" presStyleIdx="3" presStyleCnt="15"/>
      <dgm:spPr/>
    </dgm:pt>
    <dgm:pt modelId="{DE3685D5-5FF7-445C-A9B8-1EF9AF0D6074}" type="pres">
      <dgm:prSet presAssocID="{C66161C3-7260-426A-A469-804103C71B90}" presName="connTx" presStyleLbl="parChTrans1D2" presStyleIdx="3" presStyleCnt="15"/>
      <dgm:spPr/>
    </dgm:pt>
    <dgm:pt modelId="{3FD106CE-D256-449C-B477-950D22669C92}" type="pres">
      <dgm:prSet presAssocID="{7D49004A-3B84-4FD1-ACE8-0F2B7BF9AD1A}" presName="root2" presStyleCnt="0"/>
      <dgm:spPr/>
    </dgm:pt>
    <dgm:pt modelId="{609D8694-E010-4C86-885C-886CEE918E6F}" type="pres">
      <dgm:prSet presAssocID="{7D49004A-3B84-4FD1-ACE8-0F2B7BF9AD1A}" presName="LevelTwoTextNode" presStyleLbl="node2" presStyleIdx="3" presStyleCnt="15">
        <dgm:presLayoutVars>
          <dgm:chPref val="3"/>
        </dgm:presLayoutVars>
      </dgm:prSet>
      <dgm:spPr/>
    </dgm:pt>
    <dgm:pt modelId="{9F7CA8AC-F4E7-44DD-9230-FB17476AB39F}" type="pres">
      <dgm:prSet presAssocID="{7D49004A-3B84-4FD1-ACE8-0F2B7BF9AD1A}" presName="level3hierChild" presStyleCnt="0"/>
      <dgm:spPr/>
    </dgm:pt>
    <dgm:pt modelId="{823F1E64-8A6E-49B5-8329-574724ADC051}" type="pres">
      <dgm:prSet presAssocID="{FDB45AE4-027F-4CB2-B955-7D2592FB5FB1}" presName="conn2-1" presStyleLbl="parChTrans1D2" presStyleIdx="4" presStyleCnt="15"/>
      <dgm:spPr/>
    </dgm:pt>
    <dgm:pt modelId="{D930325A-16B0-454D-B75D-5B1FDD3D249F}" type="pres">
      <dgm:prSet presAssocID="{FDB45AE4-027F-4CB2-B955-7D2592FB5FB1}" presName="connTx" presStyleLbl="parChTrans1D2" presStyleIdx="4" presStyleCnt="15"/>
      <dgm:spPr/>
    </dgm:pt>
    <dgm:pt modelId="{F244334B-E4BE-4968-8149-D70A5BA63155}" type="pres">
      <dgm:prSet presAssocID="{F89E4C01-78F8-4A07-AD28-E288A18DEF6F}" presName="root2" presStyleCnt="0"/>
      <dgm:spPr/>
    </dgm:pt>
    <dgm:pt modelId="{DA0C97AE-ED4B-446B-B90B-847E4498D001}" type="pres">
      <dgm:prSet presAssocID="{F89E4C01-78F8-4A07-AD28-E288A18DEF6F}" presName="LevelTwoTextNode" presStyleLbl="node2" presStyleIdx="4" presStyleCnt="15">
        <dgm:presLayoutVars>
          <dgm:chPref val="3"/>
        </dgm:presLayoutVars>
      </dgm:prSet>
      <dgm:spPr/>
    </dgm:pt>
    <dgm:pt modelId="{9FE135D8-48D5-4A48-9198-E8FFF1DE9C1B}" type="pres">
      <dgm:prSet presAssocID="{F89E4C01-78F8-4A07-AD28-E288A18DEF6F}" presName="level3hierChild" presStyleCnt="0"/>
      <dgm:spPr/>
    </dgm:pt>
    <dgm:pt modelId="{2272092D-AB98-444C-86FF-5CFD2F51A9F4}" type="pres">
      <dgm:prSet presAssocID="{D8FE5DD8-F752-49CD-AFC0-7F11A8F7D57E}" presName="conn2-1" presStyleLbl="parChTrans1D2" presStyleIdx="5" presStyleCnt="15"/>
      <dgm:spPr/>
    </dgm:pt>
    <dgm:pt modelId="{83396C2A-5156-4F51-A41F-F2656899400B}" type="pres">
      <dgm:prSet presAssocID="{D8FE5DD8-F752-49CD-AFC0-7F11A8F7D57E}" presName="connTx" presStyleLbl="parChTrans1D2" presStyleIdx="5" presStyleCnt="15"/>
      <dgm:spPr/>
    </dgm:pt>
    <dgm:pt modelId="{6735AAAE-37AC-4B19-A828-016F1834D2BB}" type="pres">
      <dgm:prSet presAssocID="{F5C3E053-15C7-493A-AB0F-CE9BAA3DF22F}" presName="root2" presStyleCnt="0"/>
      <dgm:spPr/>
    </dgm:pt>
    <dgm:pt modelId="{FB6F7E58-A66C-4C05-865B-C1F9B0EC6AF8}" type="pres">
      <dgm:prSet presAssocID="{F5C3E053-15C7-493A-AB0F-CE9BAA3DF22F}" presName="LevelTwoTextNode" presStyleLbl="node2" presStyleIdx="5" presStyleCnt="15">
        <dgm:presLayoutVars>
          <dgm:chPref val="3"/>
        </dgm:presLayoutVars>
      </dgm:prSet>
      <dgm:spPr/>
    </dgm:pt>
    <dgm:pt modelId="{76DE975C-BFCD-461A-A882-48BC8BF9F6E1}" type="pres">
      <dgm:prSet presAssocID="{F5C3E053-15C7-493A-AB0F-CE9BAA3DF22F}" presName="level3hierChild" presStyleCnt="0"/>
      <dgm:spPr/>
    </dgm:pt>
    <dgm:pt modelId="{2E17E8CC-6C82-46FB-9442-D45A4F6D722A}" type="pres">
      <dgm:prSet presAssocID="{6367F6CA-8B07-4AB7-9272-AE299886D500}" presName="conn2-1" presStyleLbl="parChTrans1D2" presStyleIdx="6" presStyleCnt="15"/>
      <dgm:spPr/>
    </dgm:pt>
    <dgm:pt modelId="{0402B077-532A-4726-A409-6C3CDCB1E71D}" type="pres">
      <dgm:prSet presAssocID="{6367F6CA-8B07-4AB7-9272-AE299886D500}" presName="connTx" presStyleLbl="parChTrans1D2" presStyleIdx="6" presStyleCnt="15"/>
      <dgm:spPr/>
    </dgm:pt>
    <dgm:pt modelId="{10224D78-C1BD-418F-A8D9-D21498CA9213}" type="pres">
      <dgm:prSet presAssocID="{531ED20F-17B8-4645-BA7D-9ECA666B5CAF}" presName="root2" presStyleCnt="0"/>
      <dgm:spPr/>
    </dgm:pt>
    <dgm:pt modelId="{68205E5D-EC9B-4857-8D39-CFB433EFB359}" type="pres">
      <dgm:prSet presAssocID="{531ED20F-17B8-4645-BA7D-9ECA666B5CAF}" presName="LevelTwoTextNode" presStyleLbl="node2" presStyleIdx="6" presStyleCnt="15">
        <dgm:presLayoutVars>
          <dgm:chPref val="3"/>
        </dgm:presLayoutVars>
      </dgm:prSet>
      <dgm:spPr/>
    </dgm:pt>
    <dgm:pt modelId="{C6A317F6-47A4-424D-9AE0-17437FC71E91}" type="pres">
      <dgm:prSet presAssocID="{531ED20F-17B8-4645-BA7D-9ECA666B5CAF}" presName="level3hierChild" presStyleCnt="0"/>
      <dgm:spPr/>
    </dgm:pt>
    <dgm:pt modelId="{1DD4A2B5-0AA6-469A-825C-09F410F88967}" type="pres">
      <dgm:prSet presAssocID="{F4B8B3BF-9BD6-4AC3-8069-58F4D6FD7096}" presName="conn2-1" presStyleLbl="parChTrans1D2" presStyleIdx="7" presStyleCnt="15"/>
      <dgm:spPr/>
    </dgm:pt>
    <dgm:pt modelId="{C547B1AD-E068-42DC-BC02-ABE5D367CDB1}" type="pres">
      <dgm:prSet presAssocID="{F4B8B3BF-9BD6-4AC3-8069-58F4D6FD7096}" presName="connTx" presStyleLbl="parChTrans1D2" presStyleIdx="7" presStyleCnt="15"/>
      <dgm:spPr/>
    </dgm:pt>
    <dgm:pt modelId="{7AF0E5DC-DEE3-4D08-80BA-5A8A1D02E89E}" type="pres">
      <dgm:prSet presAssocID="{3F2F7859-7348-4914-9331-8E50FE9316E1}" presName="root2" presStyleCnt="0"/>
      <dgm:spPr/>
    </dgm:pt>
    <dgm:pt modelId="{5607DB95-6A01-4C15-A68E-37DC49A847FE}" type="pres">
      <dgm:prSet presAssocID="{3F2F7859-7348-4914-9331-8E50FE9316E1}" presName="LevelTwoTextNode" presStyleLbl="node2" presStyleIdx="7" presStyleCnt="15">
        <dgm:presLayoutVars>
          <dgm:chPref val="3"/>
        </dgm:presLayoutVars>
      </dgm:prSet>
      <dgm:spPr/>
    </dgm:pt>
    <dgm:pt modelId="{83C9B1D9-D46C-4F8D-B377-9398478CBB1E}" type="pres">
      <dgm:prSet presAssocID="{3F2F7859-7348-4914-9331-8E50FE9316E1}" presName="level3hierChild" presStyleCnt="0"/>
      <dgm:spPr/>
    </dgm:pt>
    <dgm:pt modelId="{3CDBFF52-AF82-407E-BF3F-6210E0DA8A99}" type="pres">
      <dgm:prSet presAssocID="{1A5DD5EF-F3A2-4952-8945-A02676F875F4}" presName="conn2-1" presStyleLbl="parChTrans1D2" presStyleIdx="8" presStyleCnt="15"/>
      <dgm:spPr/>
    </dgm:pt>
    <dgm:pt modelId="{27141777-5952-4E8C-8757-D6E3E630DEB2}" type="pres">
      <dgm:prSet presAssocID="{1A5DD5EF-F3A2-4952-8945-A02676F875F4}" presName="connTx" presStyleLbl="parChTrans1D2" presStyleIdx="8" presStyleCnt="15"/>
      <dgm:spPr/>
    </dgm:pt>
    <dgm:pt modelId="{F6FAFDA3-E89C-4DCB-89DE-81D7022A4609}" type="pres">
      <dgm:prSet presAssocID="{476F2E78-248B-47BC-9073-39D09FA8B717}" presName="root2" presStyleCnt="0"/>
      <dgm:spPr/>
    </dgm:pt>
    <dgm:pt modelId="{827B25DB-77E5-4674-8F65-2DF9025000B9}" type="pres">
      <dgm:prSet presAssocID="{476F2E78-248B-47BC-9073-39D09FA8B717}" presName="LevelTwoTextNode" presStyleLbl="node2" presStyleIdx="8" presStyleCnt="15" custLinFactX="27428" custLinFactY="-500000" custLinFactNeighborX="100000" custLinFactNeighborY="-508198">
        <dgm:presLayoutVars>
          <dgm:chPref val="3"/>
        </dgm:presLayoutVars>
      </dgm:prSet>
      <dgm:spPr/>
    </dgm:pt>
    <dgm:pt modelId="{B1307C79-9929-47D5-A497-64B17B65DB42}" type="pres">
      <dgm:prSet presAssocID="{476F2E78-248B-47BC-9073-39D09FA8B717}" presName="level3hierChild" presStyleCnt="0"/>
      <dgm:spPr/>
    </dgm:pt>
    <dgm:pt modelId="{98B0A96E-23E7-45E6-B937-4903C6B803DD}" type="pres">
      <dgm:prSet presAssocID="{5A905131-45A2-4E66-8CDE-1DE523C04EB3}" presName="conn2-1" presStyleLbl="parChTrans1D2" presStyleIdx="9" presStyleCnt="15"/>
      <dgm:spPr/>
    </dgm:pt>
    <dgm:pt modelId="{EA4D1563-BF86-46B2-A606-78A6FE30C414}" type="pres">
      <dgm:prSet presAssocID="{5A905131-45A2-4E66-8CDE-1DE523C04EB3}" presName="connTx" presStyleLbl="parChTrans1D2" presStyleIdx="9" presStyleCnt="15"/>
      <dgm:spPr/>
    </dgm:pt>
    <dgm:pt modelId="{49E7BBA5-6F6F-4205-8F39-E0B26CBAD084}" type="pres">
      <dgm:prSet presAssocID="{18052028-7183-401C-81B0-4249E8DB5E63}" presName="root2" presStyleCnt="0"/>
      <dgm:spPr/>
    </dgm:pt>
    <dgm:pt modelId="{9414CBF3-0414-4CC1-87CE-F54322D00C94}" type="pres">
      <dgm:prSet presAssocID="{18052028-7183-401C-81B0-4249E8DB5E63}" presName="LevelTwoTextNode" presStyleLbl="node2" presStyleIdx="9" presStyleCnt="15" custLinFactX="27427" custLinFactY="-500000" custLinFactNeighborX="100000" custLinFactNeighborY="-501370">
        <dgm:presLayoutVars>
          <dgm:chPref val="3"/>
        </dgm:presLayoutVars>
      </dgm:prSet>
      <dgm:spPr/>
    </dgm:pt>
    <dgm:pt modelId="{AE277281-6511-409D-873A-FEE2DAAB8C64}" type="pres">
      <dgm:prSet presAssocID="{18052028-7183-401C-81B0-4249E8DB5E63}" presName="level3hierChild" presStyleCnt="0"/>
      <dgm:spPr/>
    </dgm:pt>
    <dgm:pt modelId="{27B6874A-8C54-471B-9AD1-A22317B60C60}" type="pres">
      <dgm:prSet presAssocID="{CB29E3AE-3247-4FDB-84D4-409145073390}" presName="conn2-1" presStyleLbl="parChTrans1D2" presStyleIdx="10" presStyleCnt="15"/>
      <dgm:spPr/>
    </dgm:pt>
    <dgm:pt modelId="{1F6286E3-191C-4E12-9681-8E1AA9637682}" type="pres">
      <dgm:prSet presAssocID="{CB29E3AE-3247-4FDB-84D4-409145073390}" presName="connTx" presStyleLbl="parChTrans1D2" presStyleIdx="10" presStyleCnt="15"/>
      <dgm:spPr/>
    </dgm:pt>
    <dgm:pt modelId="{808E578D-B062-4A09-B5CA-875F450F9F0C}" type="pres">
      <dgm:prSet presAssocID="{0D2FA191-9314-43E7-8C7F-765946650EE1}" presName="root2" presStyleCnt="0"/>
      <dgm:spPr/>
    </dgm:pt>
    <dgm:pt modelId="{E7EDC54A-96B5-4538-8DE8-E8BA9B681E1A}" type="pres">
      <dgm:prSet presAssocID="{0D2FA191-9314-43E7-8C7F-765946650EE1}" presName="LevelTwoTextNode" presStyleLbl="node2" presStyleIdx="10" presStyleCnt="15" custLinFactX="26100" custLinFactY="-500000" custLinFactNeighborX="100000" custLinFactNeighborY="-502151">
        <dgm:presLayoutVars>
          <dgm:chPref val="3"/>
        </dgm:presLayoutVars>
      </dgm:prSet>
      <dgm:spPr/>
    </dgm:pt>
    <dgm:pt modelId="{242F6ADA-8A64-4C1A-AE8B-7CD666254762}" type="pres">
      <dgm:prSet presAssocID="{0D2FA191-9314-43E7-8C7F-765946650EE1}" presName="level3hierChild" presStyleCnt="0"/>
      <dgm:spPr/>
    </dgm:pt>
    <dgm:pt modelId="{BBC254DA-15AA-483A-A05F-B4FF8CE4AD14}" type="pres">
      <dgm:prSet presAssocID="{1DDDE608-899E-43EC-AB3F-134098ED05E8}" presName="conn2-1" presStyleLbl="parChTrans1D2" presStyleIdx="11" presStyleCnt="15"/>
      <dgm:spPr/>
    </dgm:pt>
    <dgm:pt modelId="{E0668D44-0F89-4F36-8E70-2CB85F64538E}" type="pres">
      <dgm:prSet presAssocID="{1DDDE608-899E-43EC-AB3F-134098ED05E8}" presName="connTx" presStyleLbl="parChTrans1D2" presStyleIdx="11" presStyleCnt="15"/>
      <dgm:spPr/>
    </dgm:pt>
    <dgm:pt modelId="{B5730B70-3C1C-4FED-AB90-131CB78B76B3}" type="pres">
      <dgm:prSet presAssocID="{C566AC93-24A6-4096-AFE1-67C7C36B61B7}" presName="root2" presStyleCnt="0"/>
      <dgm:spPr/>
    </dgm:pt>
    <dgm:pt modelId="{B8B7F074-270F-4117-9FFD-DCE1956477C4}" type="pres">
      <dgm:prSet presAssocID="{C566AC93-24A6-4096-AFE1-67C7C36B61B7}" presName="LevelTwoTextNode" presStyleLbl="node2" presStyleIdx="11" presStyleCnt="15" custLinFactX="26100" custLinFactY="-496919" custLinFactNeighborX="100000" custLinFactNeighborY="-500000">
        <dgm:presLayoutVars>
          <dgm:chPref val="3"/>
        </dgm:presLayoutVars>
      </dgm:prSet>
      <dgm:spPr/>
    </dgm:pt>
    <dgm:pt modelId="{F9BA09FF-26EE-449A-AE95-C18E89BD5C77}" type="pres">
      <dgm:prSet presAssocID="{C566AC93-24A6-4096-AFE1-67C7C36B61B7}" presName="level3hierChild" presStyleCnt="0"/>
      <dgm:spPr/>
    </dgm:pt>
    <dgm:pt modelId="{DBF88521-B3AF-4467-A00A-33E8303268E2}" type="pres">
      <dgm:prSet presAssocID="{A0115DEF-BA6C-4670-9904-BFEF8665A5DF}" presName="conn2-1" presStyleLbl="parChTrans1D2" presStyleIdx="12" presStyleCnt="15"/>
      <dgm:spPr/>
    </dgm:pt>
    <dgm:pt modelId="{DCA8B6CB-C631-4E81-8346-D409D61FB4E6}" type="pres">
      <dgm:prSet presAssocID="{A0115DEF-BA6C-4670-9904-BFEF8665A5DF}" presName="connTx" presStyleLbl="parChTrans1D2" presStyleIdx="12" presStyleCnt="15"/>
      <dgm:spPr/>
    </dgm:pt>
    <dgm:pt modelId="{269E3693-00E0-42E9-ABBA-DCA13B72F154}" type="pres">
      <dgm:prSet presAssocID="{E3F1CA25-892B-4AE7-8C9B-399D1E0AF405}" presName="root2" presStyleCnt="0"/>
      <dgm:spPr/>
    </dgm:pt>
    <dgm:pt modelId="{4DB18EC6-C64F-4457-91B0-55C68DA9D727}" type="pres">
      <dgm:prSet presAssocID="{E3F1CA25-892B-4AE7-8C9B-399D1E0AF405}" presName="LevelTwoTextNode" presStyleLbl="node2" presStyleIdx="12" presStyleCnt="15" custLinFactX="26100" custLinFactY="-499178" custLinFactNeighborX="100000" custLinFactNeighborY="-500000">
        <dgm:presLayoutVars>
          <dgm:chPref val="3"/>
        </dgm:presLayoutVars>
      </dgm:prSet>
      <dgm:spPr/>
    </dgm:pt>
    <dgm:pt modelId="{FF890E94-7F73-4562-A57C-79FC58605AFC}" type="pres">
      <dgm:prSet presAssocID="{E3F1CA25-892B-4AE7-8C9B-399D1E0AF405}" presName="level3hierChild" presStyleCnt="0"/>
      <dgm:spPr/>
    </dgm:pt>
    <dgm:pt modelId="{4E8F84A5-A386-4EB3-B132-7834C2004BB1}" type="pres">
      <dgm:prSet presAssocID="{BD784234-C85D-49F8-972E-922B2E8985B5}" presName="conn2-1" presStyleLbl="parChTrans1D2" presStyleIdx="13" presStyleCnt="15"/>
      <dgm:spPr/>
    </dgm:pt>
    <dgm:pt modelId="{3390C1CE-611C-49DA-AE08-4A00C08BC5A2}" type="pres">
      <dgm:prSet presAssocID="{BD784234-C85D-49F8-972E-922B2E8985B5}" presName="connTx" presStyleLbl="parChTrans1D2" presStyleIdx="13" presStyleCnt="15"/>
      <dgm:spPr/>
    </dgm:pt>
    <dgm:pt modelId="{12985815-0A2E-411F-B987-8D2FE26CC088}" type="pres">
      <dgm:prSet presAssocID="{CF59A107-3DFF-41B0-84B7-BB19EF72F8FD}" presName="root2" presStyleCnt="0"/>
      <dgm:spPr/>
    </dgm:pt>
    <dgm:pt modelId="{75A8875E-3C27-4838-A0DF-F8A4B96213D3}" type="pres">
      <dgm:prSet presAssocID="{CF59A107-3DFF-41B0-84B7-BB19EF72F8FD}" presName="LevelTwoTextNode" presStyleLbl="node2" presStyleIdx="13" presStyleCnt="15" custLinFactX="24773" custLinFactY="-492661" custLinFactNeighborX="100000" custLinFactNeighborY="-500000">
        <dgm:presLayoutVars>
          <dgm:chPref val="3"/>
        </dgm:presLayoutVars>
      </dgm:prSet>
      <dgm:spPr/>
    </dgm:pt>
    <dgm:pt modelId="{A45BC927-156D-48E2-A1BF-EA4C5AD711E2}" type="pres">
      <dgm:prSet presAssocID="{CF59A107-3DFF-41B0-84B7-BB19EF72F8FD}" presName="level3hierChild" presStyleCnt="0"/>
      <dgm:spPr/>
    </dgm:pt>
    <dgm:pt modelId="{3257F88C-15B8-47F4-88FA-43422F1518CF}" type="pres">
      <dgm:prSet presAssocID="{05121891-DA5E-4BA5-92C9-E8468F8D962F}" presName="conn2-1" presStyleLbl="parChTrans1D2" presStyleIdx="14" presStyleCnt="15"/>
      <dgm:spPr/>
    </dgm:pt>
    <dgm:pt modelId="{F4C7F34E-4F4C-432B-A9A6-9AEB005653BC}" type="pres">
      <dgm:prSet presAssocID="{05121891-DA5E-4BA5-92C9-E8468F8D962F}" presName="connTx" presStyleLbl="parChTrans1D2" presStyleIdx="14" presStyleCnt="15"/>
      <dgm:spPr/>
    </dgm:pt>
    <dgm:pt modelId="{15C4BF6F-EEAE-41DA-A804-75C160624218}" type="pres">
      <dgm:prSet presAssocID="{329047BD-9C08-4EE5-91F2-8BA1EFFE40ED}" presName="root2" presStyleCnt="0"/>
      <dgm:spPr/>
    </dgm:pt>
    <dgm:pt modelId="{6F3C1B3A-5796-45A1-9DA5-D5F27FEB6174}" type="pres">
      <dgm:prSet presAssocID="{329047BD-9C08-4EE5-91F2-8BA1EFFE40ED}" presName="LevelTwoTextNode" presStyleLbl="node2" presStyleIdx="14" presStyleCnt="15" custLinFactX="23446" custLinFactY="-496859" custLinFactNeighborX="100000" custLinFactNeighborY="-500000">
        <dgm:presLayoutVars>
          <dgm:chPref val="3"/>
        </dgm:presLayoutVars>
      </dgm:prSet>
      <dgm:spPr/>
    </dgm:pt>
    <dgm:pt modelId="{ACB57C4D-FACC-43A9-86C9-030960531E0E}" type="pres">
      <dgm:prSet presAssocID="{329047BD-9C08-4EE5-91F2-8BA1EFFE40ED}" presName="level3hierChild" presStyleCnt="0"/>
      <dgm:spPr/>
    </dgm:pt>
  </dgm:ptLst>
  <dgm:cxnLst>
    <dgm:cxn modelId="{C951F919-AD40-4CA2-A3E9-EC90BBAB4E61}" type="presOf" srcId="{29C33D7C-9D0A-427B-8AA1-C03E39DF4A74}" destId="{8A97AD2E-4F74-46FD-AD91-C5FC362C9C5F}" srcOrd="1" destOrd="0" presId="urn:microsoft.com/office/officeart/2008/layout/HorizontalMultiLevelHierarchy"/>
    <dgm:cxn modelId="{01E7BE75-6801-4A00-86C5-EBF0A6D1877A}" type="presOf" srcId="{5A905131-45A2-4E66-8CDE-1DE523C04EB3}" destId="{98B0A96E-23E7-45E6-B937-4903C6B803DD}" srcOrd="0" destOrd="0" presId="urn:microsoft.com/office/officeart/2008/layout/HorizontalMultiLevelHierarchy"/>
    <dgm:cxn modelId="{4A60EA42-4EE4-4062-AB68-05EC87F9939C}" type="presOf" srcId="{F5C3E053-15C7-493A-AB0F-CE9BAA3DF22F}" destId="{FB6F7E58-A66C-4C05-865B-C1F9B0EC6AF8}" srcOrd="0" destOrd="0" presId="urn:microsoft.com/office/officeart/2008/layout/HorizontalMultiLevelHierarchy"/>
    <dgm:cxn modelId="{A23DCB19-8AD4-45E6-94B5-7CBCE32F93A0}" type="presOf" srcId="{F4B8B3BF-9BD6-4AC3-8069-58F4D6FD7096}" destId="{1DD4A2B5-0AA6-469A-825C-09F410F88967}" srcOrd="0" destOrd="0" presId="urn:microsoft.com/office/officeart/2008/layout/HorizontalMultiLevelHierarchy"/>
    <dgm:cxn modelId="{53271A2B-7545-48C4-87FE-93A7644D4AA3}" type="presOf" srcId="{05121891-DA5E-4BA5-92C9-E8468F8D962F}" destId="{3257F88C-15B8-47F4-88FA-43422F1518CF}" srcOrd="0" destOrd="0" presId="urn:microsoft.com/office/officeart/2008/layout/HorizontalMultiLevelHierarchy"/>
    <dgm:cxn modelId="{811D10B8-22C8-4102-92F3-96F1021EF833}" type="presOf" srcId="{3BF59106-8CA7-4DAC-9EB7-DDD8DE8FDFF8}" destId="{559B2C22-49DE-4715-A97D-ECC86B786B8F}" srcOrd="0" destOrd="0" presId="urn:microsoft.com/office/officeart/2008/layout/HorizontalMultiLevelHierarchy"/>
    <dgm:cxn modelId="{CA28F7BD-D01F-45EC-823A-CDC0E5044BB6}" type="presOf" srcId="{BD784234-C85D-49F8-972E-922B2E8985B5}" destId="{4E8F84A5-A386-4EB3-B132-7834C2004BB1}" srcOrd="0" destOrd="0" presId="urn:microsoft.com/office/officeart/2008/layout/HorizontalMultiLevelHierarchy"/>
    <dgm:cxn modelId="{75571FF4-0D50-4B41-A522-AE091C872E65}" type="presOf" srcId="{845122BC-CE29-4851-943B-5C9614FA1E88}" destId="{89A470FE-2DF7-47B5-87D1-169F64666E66}" srcOrd="0" destOrd="0" presId="urn:microsoft.com/office/officeart/2008/layout/HorizontalMultiLevelHierarchy"/>
    <dgm:cxn modelId="{4DABA6FB-900E-47D3-9B0C-F520C4C3D4A3}" type="presOf" srcId="{D8FE5DD8-F752-49CD-AFC0-7F11A8F7D57E}" destId="{2272092D-AB98-444C-86FF-5CFD2F51A9F4}" srcOrd="0" destOrd="0" presId="urn:microsoft.com/office/officeart/2008/layout/HorizontalMultiLevelHierarchy"/>
    <dgm:cxn modelId="{2E3ADA74-8B27-4441-A395-53DEFA9B26BD}" type="presOf" srcId="{CB29E3AE-3247-4FDB-84D4-409145073390}" destId="{1F6286E3-191C-4E12-9681-8E1AA9637682}" srcOrd="1" destOrd="0" presId="urn:microsoft.com/office/officeart/2008/layout/HorizontalMultiLevelHierarchy"/>
    <dgm:cxn modelId="{25415E45-D36E-4714-B4DF-12B63B1F91F0}" srcId="{7EA8FABD-3A9E-453C-8D1F-9FEE3A590626}" destId="{476F2E78-248B-47BC-9073-39D09FA8B717}" srcOrd="8" destOrd="0" parTransId="{1A5DD5EF-F3A2-4952-8945-A02676F875F4}" sibTransId="{2FAB96C0-C0AE-4F2B-95F9-B426D9099D03}"/>
    <dgm:cxn modelId="{B316C5B6-A02C-439B-B0BC-4CBF056B1ADD}" srcId="{7EA8FABD-3A9E-453C-8D1F-9FEE3A590626}" destId="{F89E4C01-78F8-4A07-AD28-E288A18DEF6F}" srcOrd="4" destOrd="0" parTransId="{FDB45AE4-027F-4CB2-B955-7D2592FB5FB1}" sibTransId="{EE50A8BD-EF5A-4066-9456-6B616D390892}"/>
    <dgm:cxn modelId="{713D1FA8-49DC-4745-B67E-1DC67137C7C4}" type="presOf" srcId="{18052028-7183-401C-81B0-4249E8DB5E63}" destId="{9414CBF3-0414-4CC1-87CE-F54322D00C94}" srcOrd="0" destOrd="0" presId="urn:microsoft.com/office/officeart/2008/layout/HorizontalMultiLevelHierarchy"/>
    <dgm:cxn modelId="{3D8D2B05-60B7-42CE-AC69-70C1FC69DA12}" srcId="{7EA8FABD-3A9E-453C-8D1F-9FEE3A590626}" destId="{C566AC93-24A6-4096-AFE1-67C7C36B61B7}" srcOrd="11" destOrd="0" parTransId="{1DDDE608-899E-43EC-AB3F-134098ED05E8}" sibTransId="{019B695B-75EE-4E74-8A93-77531A6CC2AA}"/>
    <dgm:cxn modelId="{83CC7044-AB4B-4586-AEDB-7E1C7BC757EE}" type="presOf" srcId="{F89E4C01-78F8-4A07-AD28-E288A18DEF6F}" destId="{DA0C97AE-ED4B-446B-B90B-847E4498D001}" srcOrd="0" destOrd="0" presId="urn:microsoft.com/office/officeart/2008/layout/HorizontalMultiLevelHierarchy"/>
    <dgm:cxn modelId="{DBC40A08-E70B-48A5-AA02-E868A7B1B52B}" type="presOf" srcId="{CF59A107-3DFF-41B0-84B7-BB19EF72F8FD}" destId="{75A8875E-3C27-4838-A0DF-F8A4B96213D3}" srcOrd="0" destOrd="0" presId="urn:microsoft.com/office/officeart/2008/layout/HorizontalMultiLevelHierarchy"/>
    <dgm:cxn modelId="{C268B6C4-C3F8-4931-B306-2555CFB09025}" type="presOf" srcId="{BD784234-C85D-49F8-972E-922B2E8985B5}" destId="{3390C1CE-611C-49DA-AE08-4A00C08BC5A2}" srcOrd="1" destOrd="0" presId="urn:microsoft.com/office/officeart/2008/layout/HorizontalMultiLevelHierarchy"/>
    <dgm:cxn modelId="{CFF88D66-156C-46F8-A65D-DD862E0101C3}" srcId="{7EA8FABD-3A9E-453C-8D1F-9FEE3A590626}" destId="{E4B87928-C383-4FBC-A77C-C7682B3CCD5A}" srcOrd="0" destOrd="0" parTransId="{845122BC-CE29-4851-943B-5C9614FA1E88}" sibTransId="{68ECFFBA-AB58-4DAC-A206-68F8C54112C7}"/>
    <dgm:cxn modelId="{027C2FF6-D965-4375-BC93-CD2E70BD08BC}" type="presOf" srcId="{3BF59106-8CA7-4DAC-9EB7-DDD8DE8FDFF8}" destId="{A15EF040-F344-4E4B-B4E2-AC59E8BD9DAB}" srcOrd="1" destOrd="0" presId="urn:microsoft.com/office/officeart/2008/layout/HorizontalMultiLevelHierarchy"/>
    <dgm:cxn modelId="{7C4CCC83-9BE8-4541-BE7D-B96F4E1310DD}" type="presOf" srcId="{1DDDE608-899E-43EC-AB3F-134098ED05E8}" destId="{BBC254DA-15AA-483A-A05F-B4FF8CE4AD14}" srcOrd="0" destOrd="0" presId="urn:microsoft.com/office/officeart/2008/layout/HorizontalMultiLevelHierarchy"/>
    <dgm:cxn modelId="{15DCB107-649D-4436-95ED-C51254F80029}" type="presOf" srcId="{1A5DD5EF-F3A2-4952-8945-A02676F875F4}" destId="{27141777-5952-4E8C-8757-D6E3E630DEB2}" srcOrd="1" destOrd="0" presId="urn:microsoft.com/office/officeart/2008/layout/HorizontalMultiLevelHierarchy"/>
    <dgm:cxn modelId="{2463DEC6-27DA-47A4-86A3-41CCE690EBE2}" type="presOf" srcId="{6367F6CA-8B07-4AB7-9272-AE299886D500}" destId="{0402B077-532A-4726-A409-6C3CDCB1E71D}" srcOrd="1" destOrd="0" presId="urn:microsoft.com/office/officeart/2008/layout/HorizontalMultiLevelHierarchy"/>
    <dgm:cxn modelId="{EA467E0F-CDAC-4968-B0C7-A62AFB2406D6}" type="presOf" srcId="{F4B8B3BF-9BD6-4AC3-8069-58F4D6FD7096}" destId="{C547B1AD-E068-42DC-BC02-ABE5D367CDB1}" srcOrd="1" destOrd="0" presId="urn:microsoft.com/office/officeart/2008/layout/HorizontalMultiLevelHierarchy"/>
    <dgm:cxn modelId="{D6F53DFF-C282-4EC4-9EE5-ECD95D12D512}" srcId="{7EA8FABD-3A9E-453C-8D1F-9FEE3A590626}" destId="{329047BD-9C08-4EE5-91F2-8BA1EFFE40ED}" srcOrd="14" destOrd="0" parTransId="{05121891-DA5E-4BA5-92C9-E8468F8D962F}" sibTransId="{0440DE5A-5077-4063-8391-F065869135FC}"/>
    <dgm:cxn modelId="{B0276EAF-6384-4621-A3A9-A4BAA4464E1E}" type="presOf" srcId="{FDB45AE4-027F-4CB2-B955-7D2592FB5FB1}" destId="{D930325A-16B0-454D-B75D-5B1FDD3D249F}" srcOrd="1" destOrd="0" presId="urn:microsoft.com/office/officeart/2008/layout/HorizontalMultiLevelHierarchy"/>
    <dgm:cxn modelId="{C0771EF9-BCC9-4943-B667-84731EC74A0E}" type="presOf" srcId="{329047BD-9C08-4EE5-91F2-8BA1EFFE40ED}" destId="{6F3C1B3A-5796-45A1-9DA5-D5F27FEB6174}" srcOrd="0" destOrd="0" presId="urn:microsoft.com/office/officeart/2008/layout/HorizontalMultiLevelHierarchy"/>
    <dgm:cxn modelId="{38212C7F-A320-4DE8-A0FA-48B35C48CD07}" type="presOf" srcId="{E3F1CA25-892B-4AE7-8C9B-399D1E0AF405}" destId="{4DB18EC6-C64F-4457-91B0-55C68DA9D727}" srcOrd="0" destOrd="0" presId="urn:microsoft.com/office/officeart/2008/layout/HorizontalMultiLevelHierarchy"/>
    <dgm:cxn modelId="{66EC2C93-A54D-4904-AD57-0C7C75740311}" srcId="{51B0322C-D109-4F7C-809C-18AD797CB99B}" destId="{7EA8FABD-3A9E-453C-8D1F-9FEE3A590626}" srcOrd="0" destOrd="0" parTransId="{822A94B7-5ACB-4CC5-9EAE-98CF043C4118}" sibTransId="{846C1A5E-69F6-410B-83E8-DE5EFB406DA7}"/>
    <dgm:cxn modelId="{A1925544-5B9C-49AB-A242-909F5C3FA4E1}" type="presOf" srcId="{476F2E78-248B-47BC-9073-39D09FA8B717}" destId="{827B25DB-77E5-4674-8F65-2DF9025000B9}" srcOrd="0" destOrd="0" presId="urn:microsoft.com/office/officeart/2008/layout/HorizontalMultiLevelHierarchy"/>
    <dgm:cxn modelId="{D4236F48-340E-4B15-9E10-74DD00685A07}" type="presOf" srcId="{C566AC93-24A6-4096-AFE1-67C7C36B61B7}" destId="{B8B7F074-270F-4117-9FFD-DCE1956477C4}" srcOrd="0" destOrd="0" presId="urn:microsoft.com/office/officeart/2008/layout/HorizontalMultiLevelHierarchy"/>
    <dgm:cxn modelId="{A7F8CAC5-46B6-47DB-AB83-A288098F8660}" srcId="{7EA8FABD-3A9E-453C-8D1F-9FEE3A590626}" destId="{5A3281BE-7E56-4A91-8361-13AA4965814C}" srcOrd="1" destOrd="0" parTransId="{3BF59106-8CA7-4DAC-9EB7-DDD8DE8FDFF8}" sibTransId="{695593CD-322D-4533-8B35-7E0A45A2692F}"/>
    <dgm:cxn modelId="{084F4EF5-91B8-40FC-B3FE-EA853F8BEAA2}" type="presOf" srcId="{29C33D7C-9D0A-427B-8AA1-C03E39DF4A74}" destId="{F7F9BA36-0F7D-4463-AA42-3AE82271FA66}" srcOrd="0" destOrd="0" presId="urn:microsoft.com/office/officeart/2008/layout/HorizontalMultiLevelHierarchy"/>
    <dgm:cxn modelId="{0F93977C-D22D-4158-A613-8594ED2F5520}" type="presOf" srcId="{A0115DEF-BA6C-4670-9904-BFEF8665A5DF}" destId="{DCA8B6CB-C631-4E81-8346-D409D61FB4E6}" srcOrd="1" destOrd="0" presId="urn:microsoft.com/office/officeart/2008/layout/HorizontalMultiLevelHierarchy"/>
    <dgm:cxn modelId="{871C6451-2C29-41D0-B00A-EF70DE169E47}" type="presOf" srcId="{CB29E3AE-3247-4FDB-84D4-409145073390}" destId="{27B6874A-8C54-471B-9AD1-A22317B60C60}" srcOrd="0" destOrd="0" presId="urn:microsoft.com/office/officeart/2008/layout/HorizontalMultiLevelHierarchy"/>
    <dgm:cxn modelId="{0D365741-995B-46DB-8CE9-F5DEEA660703}" type="presOf" srcId="{531ED20F-17B8-4645-BA7D-9ECA666B5CAF}" destId="{68205E5D-EC9B-4857-8D39-CFB433EFB359}" srcOrd="0" destOrd="0" presId="urn:microsoft.com/office/officeart/2008/layout/HorizontalMultiLevelHierarchy"/>
    <dgm:cxn modelId="{1F5335DB-4E26-4368-91E8-3FA07E166CB7}" type="presOf" srcId="{D8FE5DD8-F752-49CD-AFC0-7F11A8F7D57E}" destId="{83396C2A-5156-4F51-A41F-F2656899400B}" srcOrd="1" destOrd="0" presId="urn:microsoft.com/office/officeart/2008/layout/HorizontalMultiLevelHierarchy"/>
    <dgm:cxn modelId="{881FDC1E-9013-459F-9C60-2E88EDA1026C}" type="presOf" srcId="{51B0322C-D109-4F7C-809C-18AD797CB99B}" destId="{F3048B7C-4030-4267-B14E-8D414E376154}" srcOrd="0" destOrd="0" presId="urn:microsoft.com/office/officeart/2008/layout/HorizontalMultiLevelHierarchy"/>
    <dgm:cxn modelId="{1DC57CD0-1F3E-42D4-92FA-92DDBE9B5B79}" type="presOf" srcId="{7D49004A-3B84-4FD1-ACE8-0F2B7BF9AD1A}" destId="{609D8694-E010-4C86-885C-886CEE918E6F}" srcOrd="0" destOrd="0" presId="urn:microsoft.com/office/officeart/2008/layout/HorizontalMultiLevelHierarchy"/>
    <dgm:cxn modelId="{88BF9DDA-FDD7-4FDE-A775-C8082C230CD9}" srcId="{7EA8FABD-3A9E-453C-8D1F-9FEE3A590626}" destId="{531ED20F-17B8-4645-BA7D-9ECA666B5CAF}" srcOrd="6" destOrd="0" parTransId="{6367F6CA-8B07-4AB7-9272-AE299886D500}" sibTransId="{5E1B4739-D446-45BE-AC55-109ADEC07607}"/>
    <dgm:cxn modelId="{F1C33681-5C17-41FD-A8A5-498CF0DAD9F2}" type="presOf" srcId="{E4B87928-C383-4FBC-A77C-C7682B3CCD5A}" destId="{DD155212-A43D-4895-AB03-01193A58B00F}" srcOrd="0" destOrd="0" presId="urn:microsoft.com/office/officeart/2008/layout/HorizontalMultiLevelHierarchy"/>
    <dgm:cxn modelId="{024B24AC-53BB-48A5-96A5-1B7DEFD6C9A2}" srcId="{7EA8FABD-3A9E-453C-8D1F-9FEE3A590626}" destId="{18052028-7183-401C-81B0-4249E8DB5E63}" srcOrd="9" destOrd="0" parTransId="{5A905131-45A2-4E66-8CDE-1DE523C04EB3}" sibTransId="{49FC82AE-8BD9-4294-8E56-925F1F9B3FFD}"/>
    <dgm:cxn modelId="{E88C4317-4A0C-4072-9631-18CB58E3673D}" type="presOf" srcId="{FDB45AE4-027F-4CB2-B955-7D2592FB5FB1}" destId="{823F1E64-8A6E-49B5-8329-574724ADC051}" srcOrd="0" destOrd="0" presId="urn:microsoft.com/office/officeart/2008/layout/HorizontalMultiLevelHierarchy"/>
    <dgm:cxn modelId="{1EC23AF2-76C1-43EC-A661-D2708C3F239B}" type="presOf" srcId="{1A5DD5EF-F3A2-4952-8945-A02676F875F4}" destId="{3CDBFF52-AF82-407E-BF3F-6210E0DA8A99}" srcOrd="0" destOrd="0" presId="urn:microsoft.com/office/officeart/2008/layout/HorizontalMultiLevelHierarchy"/>
    <dgm:cxn modelId="{373F865D-F936-437B-9D83-B04E9B5A3EE3}" type="presOf" srcId="{5A3281BE-7E56-4A91-8361-13AA4965814C}" destId="{8626B103-BE0D-47A5-9227-14095127F37B}" srcOrd="0" destOrd="0" presId="urn:microsoft.com/office/officeart/2008/layout/HorizontalMultiLevelHierarchy"/>
    <dgm:cxn modelId="{3A44DC0E-2400-4B8C-85C9-CC12237BDE56}" srcId="{7EA8FABD-3A9E-453C-8D1F-9FEE3A590626}" destId="{F5C3E053-15C7-493A-AB0F-CE9BAA3DF22F}" srcOrd="5" destOrd="0" parTransId="{D8FE5DD8-F752-49CD-AFC0-7F11A8F7D57E}" sibTransId="{036D4A48-8104-4114-AA67-73267896A33F}"/>
    <dgm:cxn modelId="{FD477986-B757-4E35-A468-A75C9166F19E}" srcId="{7EA8FABD-3A9E-453C-8D1F-9FEE3A590626}" destId="{CF59A107-3DFF-41B0-84B7-BB19EF72F8FD}" srcOrd="13" destOrd="0" parTransId="{BD784234-C85D-49F8-972E-922B2E8985B5}" sibTransId="{DCFAD039-19E5-4C95-BA74-845687DCDDCC}"/>
    <dgm:cxn modelId="{47C976A4-E595-4E6D-AF2D-AA484FDB3867}" srcId="{7EA8FABD-3A9E-453C-8D1F-9FEE3A590626}" destId="{3B3951F7-99B2-4861-863B-D906729036E3}" srcOrd="2" destOrd="0" parTransId="{29C33D7C-9D0A-427B-8AA1-C03E39DF4A74}" sibTransId="{000EAC4F-4731-4CCC-98F3-A2B6A8CBF40E}"/>
    <dgm:cxn modelId="{3A87762A-1289-447E-BB7A-A73FA431B87C}" type="presOf" srcId="{0D2FA191-9314-43E7-8C7F-765946650EE1}" destId="{E7EDC54A-96B5-4538-8DE8-E8BA9B681E1A}" srcOrd="0" destOrd="0" presId="urn:microsoft.com/office/officeart/2008/layout/HorizontalMultiLevelHierarchy"/>
    <dgm:cxn modelId="{77CBBAD1-03E4-43D0-8165-6CEEB300A4B8}" type="presOf" srcId="{3B3951F7-99B2-4861-863B-D906729036E3}" destId="{36350275-438E-4860-AAD6-F81CFFB61F6D}" srcOrd="0" destOrd="0" presId="urn:microsoft.com/office/officeart/2008/layout/HorizontalMultiLevelHierarchy"/>
    <dgm:cxn modelId="{93B27403-6502-4C58-94F5-3106B6C09FD5}" type="presOf" srcId="{7EA8FABD-3A9E-453C-8D1F-9FEE3A590626}" destId="{B0945716-67FF-4A59-9DEA-21FEB4584F22}" srcOrd="0" destOrd="0" presId="urn:microsoft.com/office/officeart/2008/layout/HorizontalMultiLevelHierarchy"/>
    <dgm:cxn modelId="{8ADCF522-EC2D-49A3-AEBD-6448F71A1229}" type="presOf" srcId="{845122BC-CE29-4851-943B-5C9614FA1E88}" destId="{C6762EA5-391B-49E8-B71C-8B8D50B3AF6D}" srcOrd="1" destOrd="0" presId="urn:microsoft.com/office/officeart/2008/layout/HorizontalMultiLevelHierarchy"/>
    <dgm:cxn modelId="{1E68718A-3C7F-4134-9A93-871C179C5EFF}" type="presOf" srcId="{C66161C3-7260-426A-A469-804103C71B90}" destId="{2D85A596-88C8-40A0-BC87-F29F70D2E134}" srcOrd="0" destOrd="0" presId="urn:microsoft.com/office/officeart/2008/layout/HorizontalMultiLevelHierarchy"/>
    <dgm:cxn modelId="{2FBD9FE3-4532-48BE-B4EC-492126DF02B5}" type="presOf" srcId="{3F2F7859-7348-4914-9331-8E50FE9316E1}" destId="{5607DB95-6A01-4C15-A68E-37DC49A847FE}" srcOrd="0" destOrd="0" presId="urn:microsoft.com/office/officeart/2008/layout/HorizontalMultiLevelHierarchy"/>
    <dgm:cxn modelId="{6A215DA3-49A9-4899-B2B6-2605F02C4C79}" type="presOf" srcId="{A0115DEF-BA6C-4670-9904-BFEF8665A5DF}" destId="{DBF88521-B3AF-4467-A00A-33E8303268E2}" srcOrd="0" destOrd="0" presId="urn:microsoft.com/office/officeart/2008/layout/HorizontalMultiLevelHierarchy"/>
    <dgm:cxn modelId="{CB77AB83-5FE4-4650-AEFB-7B5C2E9255B8}" srcId="{7EA8FABD-3A9E-453C-8D1F-9FEE3A590626}" destId="{0D2FA191-9314-43E7-8C7F-765946650EE1}" srcOrd="10" destOrd="0" parTransId="{CB29E3AE-3247-4FDB-84D4-409145073390}" sibTransId="{9126939E-BC17-41B0-8BA5-A88C65217307}"/>
    <dgm:cxn modelId="{7BAE0B1C-FCF5-48AF-AB5E-84CB4960EDA6}" srcId="{7EA8FABD-3A9E-453C-8D1F-9FEE3A590626}" destId="{3F2F7859-7348-4914-9331-8E50FE9316E1}" srcOrd="7" destOrd="0" parTransId="{F4B8B3BF-9BD6-4AC3-8069-58F4D6FD7096}" sibTransId="{E6A680D4-4AE3-481A-86BB-A7ED4E7445E7}"/>
    <dgm:cxn modelId="{AF4E0626-ABD6-49CA-B37B-1E95FD956BC7}" type="presOf" srcId="{1DDDE608-899E-43EC-AB3F-134098ED05E8}" destId="{E0668D44-0F89-4F36-8E70-2CB85F64538E}" srcOrd="1" destOrd="0" presId="urn:microsoft.com/office/officeart/2008/layout/HorizontalMultiLevelHierarchy"/>
    <dgm:cxn modelId="{9C085A05-5418-4422-81E5-DDBF9FFC4E75}" type="presOf" srcId="{05121891-DA5E-4BA5-92C9-E8468F8D962F}" destId="{F4C7F34E-4F4C-432B-A9A6-9AEB005653BC}" srcOrd="1" destOrd="0" presId="urn:microsoft.com/office/officeart/2008/layout/HorizontalMultiLevelHierarchy"/>
    <dgm:cxn modelId="{DC465081-52E3-4B7B-BA63-2036BD2EB483}" srcId="{7EA8FABD-3A9E-453C-8D1F-9FEE3A590626}" destId="{7D49004A-3B84-4FD1-ACE8-0F2B7BF9AD1A}" srcOrd="3" destOrd="0" parTransId="{C66161C3-7260-426A-A469-804103C71B90}" sibTransId="{78E6F83C-5919-4991-8CEF-B96F34C1ED64}"/>
    <dgm:cxn modelId="{A6918D51-174E-425D-AE95-A5FDB3935413}" srcId="{7EA8FABD-3A9E-453C-8D1F-9FEE3A590626}" destId="{E3F1CA25-892B-4AE7-8C9B-399D1E0AF405}" srcOrd="12" destOrd="0" parTransId="{A0115DEF-BA6C-4670-9904-BFEF8665A5DF}" sibTransId="{16020A06-CBE7-4E35-A0BF-9F53D1986693}"/>
    <dgm:cxn modelId="{0D4278D0-BC88-48C5-80D9-A68DF247A16C}" type="presOf" srcId="{6367F6CA-8B07-4AB7-9272-AE299886D500}" destId="{2E17E8CC-6C82-46FB-9442-D45A4F6D722A}" srcOrd="0" destOrd="0" presId="urn:microsoft.com/office/officeart/2008/layout/HorizontalMultiLevelHierarchy"/>
    <dgm:cxn modelId="{0F0D0A93-32B1-4238-A37B-AF5DB5A34B82}" type="presOf" srcId="{C66161C3-7260-426A-A469-804103C71B90}" destId="{DE3685D5-5FF7-445C-A9B8-1EF9AF0D6074}" srcOrd="1" destOrd="0" presId="urn:microsoft.com/office/officeart/2008/layout/HorizontalMultiLevelHierarchy"/>
    <dgm:cxn modelId="{DA70E19A-422B-47F5-B981-281A50D1FAB5}" type="presOf" srcId="{5A905131-45A2-4E66-8CDE-1DE523C04EB3}" destId="{EA4D1563-BF86-46B2-A606-78A6FE30C414}" srcOrd="1" destOrd="0" presId="urn:microsoft.com/office/officeart/2008/layout/HorizontalMultiLevelHierarchy"/>
    <dgm:cxn modelId="{F072E962-F701-4D1D-9895-B601DE48B656}" type="presParOf" srcId="{F3048B7C-4030-4267-B14E-8D414E376154}" destId="{F05EBE95-170A-4BE5-B3BD-C6D1BAED89EC}" srcOrd="0" destOrd="0" presId="urn:microsoft.com/office/officeart/2008/layout/HorizontalMultiLevelHierarchy"/>
    <dgm:cxn modelId="{F94E2E63-550C-40E6-A399-3CEE869D404F}" type="presParOf" srcId="{F05EBE95-170A-4BE5-B3BD-C6D1BAED89EC}" destId="{B0945716-67FF-4A59-9DEA-21FEB4584F22}" srcOrd="0" destOrd="0" presId="urn:microsoft.com/office/officeart/2008/layout/HorizontalMultiLevelHierarchy"/>
    <dgm:cxn modelId="{8CACC578-5615-45E7-8322-E8A2B2E7ED79}" type="presParOf" srcId="{F05EBE95-170A-4BE5-B3BD-C6D1BAED89EC}" destId="{870C7505-6B40-48BB-BA21-8140DD0D04B6}" srcOrd="1" destOrd="0" presId="urn:microsoft.com/office/officeart/2008/layout/HorizontalMultiLevelHierarchy"/>
    <dgm:cxn modelId="{6EBBB0FA-80F3-471D-8A60-A556C42344D0}" type="presParOf" srcId="{870C7505-6B40-48BB-BA21-8140DD0D04B6}" destId="{89A470FE-2DF7-47B5-87D1-169F64666E66}" srcOrd="0" destOrd="0" presId="urn:microsoft.com/office/officeart/2008/layout/HorizontalMultiLevelHierarchy"/>
    <dgm:cxn modelId="{A7B98481-5948-4686-809D-250D35EE88F5}" type="presParOf" srcId="{89A470FE-2DF7-47B5-87D1-169F64666E66}" destId="{C6762EA5-391B-49E8-B71C-8B8D50B3AF6D}" srcOrd="0" destOrd="0" presId="urn:microsoft.com/office/officeart/2008/layout/HorizontalMultiLevelHierarchy"/>
    <dgm:cxn modelId="{30D758C3-500E-491B-8EBB-3169114C2797}" type="presParOf" srcId="{870C7505-6B40-48BB-BA21-8140DD0D04B6}" destId="{48507514-9C9F-4778-ADC3-16BD53617919}" srcOrd="1" destOrd="0" presId="urn:microsoft.com/office/officeart/2008/layout/HorizontalMultiLevelHierarchy"/>
    <dgm:cxn modelId="{F600A49E-B75E-4094-A12B-073C9D898308}" type="presParOf" srcId="{48507514-9C9F-4778-ADC3-16BD53617919}" destId="{DD155212-A43D-4895-AB03-01193A58B00F}" srcOrd="0" destOrd="0" presId="urn:microsoft.com/office/officeart/2008/layout/HorizontalMultiLevelHierarchy"/>
    <dgm:cxn modelId="{5CCD57FD-E6E9-4304-9D31-ACC41D39C2E0}" type="presParOf" srcId="{48507514-9C9F-4778-ADC3-16BD53617919}" destId="{DBDD25DF-B27A-45D2-90E4-6C66AF98A4EC}" srcOrd="1" destOrd="0" presId="urn:microsoft.com/office/officeart/2008/layout/HorizontalMultiLevelHierarchy"/>
    <dgm:cxn modelId="{8A203E11-1D65-46AD-8575-C12DE28CFCFA}" type="presParOf" srcId="{870C7505-6B40-48BB-BA21-8140DD0D04B6}" destId="{559B2C22-49DE-4715-A97D-ECC86B786B8F}" srcOrd="2" destOrd="0" presId="urn:microsoft.com/office/officeart/2008/layout/HorizontalMultiLevelHierarchy"/>
    <dgm:cxn modelId="{5084BD85-5A0B-4632-8554-14AD564A7335}" type="presParOf" srcId="{559B2C22-49DE-4715-A97D-ECC86B786B8F}" destId="{A15EF040-F344-4E4B-B4E2-AC59E8BD9DAB}" srcOrd="0" destOrd="0" presId="urn:microsoft.com/office/officeart/2008/layout/HorizontalMultiLevelHierarchy"/>
    <dgm:cxn modelId="{7A319714-FDBA-414C-9E17-6FDF79071044}" type="presParOf" srcId="{870C7505-6B40-48BB-BA21-8140DD0D04B6}" destId="{C2AD665E-9492-4FA1-9BEA-D2A206EF2E55}" srcOrd="3" destOrd="0" presId="urn:microsoft.com/office/officeart/2008/layout/HorizontalMultiLevelHierarchy"/>
    <dgm:cxn modelId="{6EEB2687-A3A8-458A-BC03-6538F40F52C8}" type="presParOf" srcId="{C2AD665E-9492-4FA1-9BEA-D2A206EF2E55}" destId="{8626B103-BE0D-47A5-9227-14095127F37B}" srcOrd="0" destOrd="0" presId="urn:microsoft.com/office/officeart/2008/layout/HorizontalMultiLevelHierarchy"/>
    <dgm:cxn modelId="{17BFF698-1CE1-4A29-B1F6-6564CC072624}" type="presParOf" srcId="{C2AD665E-9492-4FA1-9BEA-D2A206EF2E55}" destId="{B4B40580-BD7B-4F2E-9C21-B2D9DAACF855}" srcOrd="1" destOrd="0" presId="urn:microsoft.com/office/officeart/2008/layout/HorizontalMultiLevelHierarchy"/>
    <dgm:cxn modelId="{63FCDE9A-A8BE-43D8-96A0-484083B9866C}" type="presParOf" srcId="{870C7505-6B40-48BB-BA21-8140DD0D04B6}" destId="{F7F9BA36-0F7D-4463-AA42-3AE82271FA66}" srcOrd="4" destOrd="0" presId="urn:microsoft.com/office/officeart/2008/layout/HorizontalMultiLevelHierarchy"/>
    <dgm:cxn modelId="{2F0ADF7B-3F02-492C-99FD-8EED6C703174}" type="presParOf" srcId="{F7F9BA36-0F7D-4463-AA42-3AE82271FA66}" destId="{8A97AD2E-4F74-46FD-AD91-C5FC362C9C5F}" srcOrd="0" destOrd="0" presId="urn:microsoft.com/office/officeart/2008/layout/HorizontalMultiLevelHierarchy"/>
    <dgm:cxn modelId="{FA9336CE-4A29-4831-AF22-4B9C0EEC9AF9}" type="presParOf" srcId="{870C7505-6B40-48BB-BA21-8140DD0D04B6}" destId="{ECD428C5-CDB6-4285-9955-CC516E17E579}" srcOrd="5" destOrd="0" presId="urn:microsoft.com/office/officeart/2008/layout/HorizontalMultiLevelHierarchy"/>
    <dgm:cxn modelId="{01ACFAE5-AD72-48E9-9682-5CBE7A45FB02}" type="presParOf" srcId="{ECD428C5-CDB6-4285-9955-CC516E17E579}" destId="{36350275-438E-4860-AAD6-F81CFFB61F6D}" srcOrd="0" destOrd="0" presId="urn:microsoft.com/office/officeart/2008/layout/HorizontalMultiLevelHierarchy"/>
    <dgm:cxn modelId="{38A84573-009D-425F-B12C-634395E35C4D}" type="presParOf" srcId="{ECD428C5-CDB6-4285-9955-CC516E17E579}" destId="{8DC2EB08-DAE5-4555-9CDE-17699666BF6B}" srcOrd="1" destOrd="0" presId="urn:microsoft.com/office/officeart/2008/layout/HorizontalMultiLevelHierarchy"/>
    <dgm:cxn modelId="{326C1357-048D-4302-A6FC-8689785CDCCE}" type="presParOf" srcId="{870C7505-6B40-48BB-BA21-8140DD0D04B6}" destId="{2D85A596-88C8-40A0-BC87-F29F70D2E134}" srcOrd="6" destOrd="0" presId="urn:microsoft.com/office/officeart/2008/layout/HorizontalMultiLevelHierarchy"/>
    <dgm:cxn modelId="{6B4B8487-07CE-4420-9B54-925DD9262523}" type="presParOf" srcId="{2D85A596-88C8-40A0-BC87-F29F70D2E134}" destId="{DE3685D5-5FF7-445C-A9B8-1EF9AF0D6074}" srcOrd="0" destOrd="0" presId="urn:microsoft.com/office/officeart/2008/layout/HorizontalMultiLevelHierarchy"/>
    <dgm:cxn modelId="{6792BF34-138F-4B99-AA8B-AE0EF569D8F5}" type="presParOf" srcId="{870C7505-6B40-48BB-BA21-8140DD0D04B6}" destId="{3FD106CE-D256-449C-B477-950D22669C92}" srcOrd="7" destOrd="0" presId="urn:microsoft.com/office/officeart/2008/layout/HorizontalMultiLevelHierarchy"/>
    <dgm:cxn modelId="{5EEBB2E7-AB09-4EFD-B9B6-14E060636926}" type="presParOf" srcId="{3FD106CE-D256-449C-B477-950D22669C92}" destId="{609D8694-E010-4C86-885C-886CEE918E6F}" srcOrd="0" destOrd="0" presId="urn:microsoft.com/office/officeart/2008/layout/HorizontalMultiLevelHierarchy"/>
    <dgm:cxn modelId="{D4A2D2FB-6DE0-46EA-A02E-935B5681DD71}" type="presParOf" srcId="{3FD106CE-D256-449C-B477-950D22669C92}" destId="{9F7CA8AC-F4E7-44DD-9230-FB17476AB39F}" srcOrd="1" destOrd="0" presId="urn:microsoft.com/office/officeart/2008/layout/HorizontalMultiLevelHierarchy"/>
    <dgm:cxn modelId="{C77258A0-2E19-42EA-882E-46472A96A73F}" type="presParOf" srcId="{870C7505-6B40-48BB-BA21-8140DD0D04B6}" destId="{823F1E64-8A6E-49B5-8329-574724ADC051}" srcOrd="8" destOrd="0" presId="urn:microsoft.com/office/officeart/2008/layout/HorizontalMultiLevelHierarchy"/>
    <dgm:cxn modelId="{3B034501-399E-483E-8F3B-94C797E10ED5}" type="presParOf" srcId="{823F1E64-8A6E-49B5-8329-574724ADC051}" destId="{D930325A-16B0-454D-B75D-5B1FDD3D249F}" srcOrd="0" destOrd="0" presId="urn:microsoft.com/office/officeart/2008/layout/HorizontalMultiLevelHierarchy"/>
    <dgm:cxn modelId="{BFA7DE37-1A07-41EB-878E-782FA3BED96B}" type="presParOf" srcId="{870C7505-6B40-48BB-BA21-8140DD0D04B6}" destId="{F244334B-E4BE-4968-8149-D70A5BA63155}" srcOrd="9" destOrd="0" presId="urn:microsoft.com/office/officeart/2008/layout/HorizontalMultiLevelHierarchy"/>
    <dgm:cxn modelId="{0B0D5753-2584-428E-A7A3-842F90F5FD7C}" type="presParOf" srcId="{F244334B-E4BE-4968-8149-D70A5BA63155}" destId="{DA0C97AE-ED4B-446B-B90B-847E4498D001}" srcOrd="0" destOrd="0" presId="urn:microsoft.com/office/officeart/2008/layout/HorizontalMultiLevelHierarchy"/>
    <dgm:cxn modelId="{8D727AF1-57EF-4B93-96CD-419511476889}" type="presParOf" srcId="{F244334B-E4BE-4968-8149-D70A5BA63155}" destId="{9FE135D8-48D5-4A48-9198-E8FFF1DE9C1B}" srcOrd="1" destOrd="0" presId="urn:microsoft.com/office/officeart/2008/layout/HorizontalMultiLevelHierarchy"/>
    <dgm:cxn modelId="{4E0A5239-EF7C-4AC4-8095-4AE2CC830687}" type="presParOf" srcId="{870C7505-6B40-48BB-BA21-8140DD0D04B6}" destId="{2272092D-AB98-444C-86FF-5CFD2F51A9F4}" srcOrd="10" destOrd="0" presId="urn:microsoft.com/office/officeart/2008/layout/HorizontalMultiLevelHierarchy"/>
    <dgm:cxn modelId="{D5551D6E-8224-439F-9C55-7D9FED1CB8CB}" type="presParOf" srcId="{2272092D-AB98-444C-86FF-5CFD2F51A9F4}" destId="{83396C2A-5156-4F51-A41F-F2656899400B}" srcOrd="0" destOrd="0" presId="urn:microsoft.com/office/officeart/2008/layout/HorizontalMultiLevelHierarchy"/>
    <dgm:cxn modelId="{25B69166-4BD6-4D73-8C4E-4CD7F0CECFE1}" type="presParOf" srcId="{870C7505-6B40-48BB-BA21-8140DD0D04B6}" destId="{6735AAAE-37AC-4B19-A828-016F1834D2BB}" srcOrd="11" destOrd="0" presId="urn:microsoft.com/office/officeart/2008/layout/HorizontalMultiLevelHierarchy"/>
    <dgm:cxn modelId="{BC7ADF77-092A-42E8-9020-8F85CEE2E4BE}" type="presParOf" srcId="{6735AAAE-37AC-4B19-A828-016F1834D2BB}" destId="{FB6F7E58-A66C-4C05-865B-C1F9B0EC6AF8}" srcOrd="0" destOrd="0" presId="urn:microsoft.com/office/officeart/2008/layout/HorizontalMultiLevelHierarchy"/>
    <dgm:cxn modelId="{4130F73A-7E62-42A8-8221-2E4B8D45B162}" type="presParOf" srcId="{6735AAAE-37AC-4B19-A828-016F1834D2BB}" destId="{76DE975C-BFCD-461A-A882-48BC8BF9F6E1}" srcOrd="1" destOrd="0" presId="urn:microsoft.com/office/officeart/2008/layout/HorizontalMultiLevelHierarchy"/>
    <dgm:cxn modelId="{9B4F51F6-1E30-49CE-BBE6-61C0634C29AA}" type="presParOf" srcId="{870C7505-6B40-48BB-BA21-8140DD0D04B6}" destId="{2E17E8CC-6C82-46FB-9442-D45A4F6D722A}" srcOrd="12" destOrd="0" presId="urn:microsoft.com/office/officeart/2008/layout/HorizontalMultiLevelHierarchy"/>
    <dgm:cxn modelId="{8417E6F8-8A25-40CC-A30F-88DC78E636ED}" type="presParOf" srcId="{2E17E8CC-6C82-46FB-9442-D45A4F6D722A}" destId="{0402B077-532A-4726-A409-6C3CDCB1E71D}" srcOrd="0" destOrd="0" presId="urn:microsoft.com/office/officeart/2008/layout/HorizontalMultiLevelHierarchy"/>
    <dgm:cxn modelId="{E1ACAF28-C1DB-4BA7-870E-84ECC5758D1A}" type="presParOf" srcId="{870C7505-6B40-48BB-BA21-8140DD0D04B6}" destId="{10224D78-C1BD-418F-A8D9-D21498CA9213}" srcOrd="13" destOrd="0" presId="urn:microsoft.com/office/officeart/2008/layout/HorizontalMultiLevelHierarchy"/>
    <dgm:cxn modelId="{B1660978-F6B0-44C5-A3AD-A13D08ADD21E}" type="presParOf" srcId="{10224D78-C1BD-418F-A8D9-D21498CA9213}" destId="{68205E5D-EC9B-4857-8D39-CFB433EFB359}" srcOrd="0" destOrd="0" presId="urn:microsoft.com/office/officeart/2008/layout/HorizontalMultiLevelHierarchy"/>
    <dgm:cxn modelId="{0FD249BB-B729-43A9-83F6-DCD0846AF44A}" type="presParOf" srcId="{10224D78-C1BD-418F-A8D9-D21498CA9213}" destId="{C6A317F6-47A4-424D-9AE0-17437FC71E91}" srcOrd="1" destOrd="0" presId="urn:microsoft.com/office/officeart/2008/layout/HorizontalMultiLevelHierarchy"/>
    <dgm:cxn modelId="{31F038D9-0E55-4BE8-A908-677B80A526B1}" type="presParOf" srcId="{870C7505-6B40-48BB-BA21-8140DD0D04B6}" destId="{1DD4A2B5-0AA6-469A-825C-09F410F88967}" srcOrd="14" destOrd="0" presId="urn:microsoft.com/office/officeart/2008/layout/HorizontalMultiLevelHierarchy"/>
    <dgm:cxn modelId="{BD33A5DC-8025-4B86-8DB5-C02D3D0C8D0A}" type="presParOf" srcId="{1DD4A2B5-0AA6-469A-825C-09F410F88967}" destId="{C547B1AD-E068-42DC-BC02-ABE5D367CDB1}" srcOrd="0" destOrd="0" presId="urn:microsoft.com/office/officeart/2008/layout/HorizontalMultiLevelHierarchy"/>
    <dgm:cxn modelId="{FD8C33AE-AB1E-4253-A174-BDCFA48C8455}" type="presParOf" srcId="{870C7505-6B40-48BB-BA21-8140DD0D04B6}" destId="{7AF0E5DC-DEE3-4D08-80BA-5A8A1D02E89E}" srcOrd="15" destOrd="0" presId="urn:microsoft.com/office/officeart/2008/layout/HorizontalMultiLevelHierarchy"/>
    <dgm:cxn modelId="{968D2A2B-EBB0-4BFA-83BD-DE92E5521F8F}" type="presParOf" srcId="{7AF0E5DC-DEE3-4D08-80BA-5A8A1D02E89E}" destId="{5607DB95-6A01-4C15-A68E-37DC49A847FE}" srcOrd="0" destOrd="0" presId="urn:microsoft.com/office/officeart/2008/layout/HorizontalMultiLevelHierarchy"/>
    <dgm:cxn modelId="{0CDB678D-4E33-4AFD-8C15-C47E1E0A8561}" type="presParOf" srcId="{7AF0E5DC-DEE3-4D08-80BA-5A8A1D02E89E}" destId="{83C9B1D9-D46C-4F8D-B377-9398478CBB1E}" srcOrd="1" destOrd="0" presId="urn:microsoft.com/office/officeart/2008/layout/HorizontalMultiLevelHierarchy"/>
    <dgm:cxn modelId="{22F98435-6DF6-42DB-A398-2C543D254D82}" type="presParOf" srcId="{870C7505-6B40-48BB-BA21-8140DD0D04B6}" destId="{3CDBFF52-AF82-407E-BF3F-6210E0DA8A99}" srcOrd="16" destOrd="0" presId="urn:microsoft.com/office/officeart/2008/layout/HorizontalMultiLevelHierarchy"/>
    <dgm:cxn modelId="{9B280E3E-FF06-4431-AD95-C391367B03D9}" type="presParOf" srcId="{3CDBFF52-AF82-407E-BF3F-6210E0DA8A99}" destId="{27141777-5952-4E8C-8757-D6E3E630DEB2}" srcOrd="0" destOrd="0" presId="urn:microsoft.com/office/officeart/2008/layout/HorizontalMultiLevelHierarchy"/>
    <dgm:cxn modelId="{5A6F1FD6-3928-41CA-98E9-2CD10D6D77D0}" type="presParOf" srcId="{870C7505-6B40-48BB-BA21-8140DD0D04B6}" destId="{F6FAFDA3-E89C-4DCB-89DE-81D7022A4609}" srcOrd="17" destOrd="0" presId="urn:microsoft.com/office/officeart/2008/layout/HorizontalMultiLevelHierarchy"/>
    <dgm:cxn modelId="{C17BD26B-FDC4-494D-91F4-14FCE5C77E8E}" type="presParOf" srcId="{F6FAFDA3-E89C-4DCB-89DE-81D7022A4609}" destId="{827B25DB-77E5-4674-8F65-2DF9025000B9}" srcOrd="0" destOrd="0" presId="urn:microsoft.com/office/officeart/2008/layout/HorizontalMultiLevelHierarchy"/>
    <dgm:cxn modelId="{CD9F4CA7-9A00-4898-8AB6-225064894905}" type="presParOf" srcId="{F6FAFDA3-E89C-4DCB-89DE-81D7022A4609}" destId="{B1307C79-9929-47D5-A497-64B17B65DB42}" srcOrd="1" destOrd="0" presId="urn:microsoft.com/office/officeart/2008/layout/HorizontalMultiLevelHierarchy"/>
    <dgm:cxn modelId="{3690EA3F-6412-479E-9863-8853C14A2366}" type="presParOf" srcId="{870C7505-6B40-48BB-BA21-8140DD0D04B6}" destId="{98B0A96E-23E7-45E6-B937-4903C6B803DD}" srcOrd="18" destOrd="0" presId="urn:microsoft.com/office/officeart/2008/layout/HorizontalMultiLevelHierarchy"/>
    <dgm:cxn modelId="{C41D901E-55C3-4DB5-BA5F-20A120A0C296}" type="presParOf" srcId="{98B0A96E-23E7-45E6-B937-4903C6B803DD}" destId="{EA4D1563-BF86-46B2-A606-78A6FE30C414}" srcOrd="0" destOrd="0" presId="urn:microsoft.com/office/officeart/2008/layout/HorizontalMultiLevelHierarchy"/>
    <dgm:cxn modelId="{AC56531A-9724-44D7-8B3B-8BDB87C2B20F}" type="presParOf" srcId="{870C7505-6B40-48BB-BA21-8140DD0D04B6}" destId="{49E7BBA5-6F6F-4205-8F39-E0B26CBAD084}" srcOrd="19" destOrd="0" presId="urn:microsoft.com/office/officeart/2008/layout/HorizontalMultiLevelHierarchy"/>
    <dgm:cxn modelId="{14557A68-5C0B-4BD6-9A97-F45946FD3242}" type="presParOf" srcId="{49E7BBA5-6F6F-4205-8F39-E0B26CBAD084}" destId="{9414CBF3-0414-4CC1-87CE-F54322D00C94}" srcOrd="0" destOrd="0" presId="urn:microsoft.com/office/officeart/2008/layout/HorizontalMultiLevelHierarchy"/>
    <dgm:cxn modelId="{381F92B9-67FE-4204-8AC3-097C8F882E1E}" type="presParOf" srcId="{49E7BBA5-6F6F-4205-8F39-E0B26CBAD084}" destId="{AE277281-6511-409D-873A-FEE2DAAB8C64}" srcOrd="1" destOrd="0" presId="urn:microsoft.com/office/officeart/2008/layout/HorizontalMultiLevelHierarchy"/>
    <dgm:cxn modelId="{FC58C038-D82E-4C2F-9698-55C4AF42DBCC}" type="presParOf" srcId="{870C7505-6B40-48BB-BA21-8140DD0D04B6}" destId="{27B6874A-8C54-471B-9AD1-A22317B60C60}" srcOrd="20" destOrd="0" presId="urn:microsoft.com/office/officeart/2008/layout/HorizontalMultiLevelHierarchy"/>
    <dgm:cxn modelId="{D40B4019-8223-4FE0-98B0-E21EFED39F90}" type="presParOf" srcId="{27B6874A-8C54-471B-9AD1-A22317B60C60}" destId="{1F6286E3-191C-4E12-9681-8E1AA9637682}" srcOrd="0" destOrd="0" presId="urn:microsoft.com/office/officeart/2008/layout/HorizontalMultiLevelHierarchy"/>
    <dgm:cxn modelId="{E9E31902-D97B-4835-876E-62774CD64B12}" type="presParOf" srcId="{870C7505-6B40-48BB-BA21-8140DD0D04B6}" destId="{808E578D-B062-4A09-B5CA-875F450F9F0C}" srcOrd="21" destOrd="0" presId="urn:microsoft.com/office/officeart/2008/layout/HorizontalMultiLevelHierarchy"/>
    <dgm:cxn modelId="{74DB0427-58C7-4CF9-BF30-7AFBAD156062}" type="presParOf" srcId="{808E578D-B062-4A09-B5CA-875F450F9F0C}" destId="{E7EDC54A-96B5-4538-8DE8-E8BA9B681E1A}" srcOrd="0" destOrd="0" presId="urn:microsoft.com/office/officeart/2008/layout/HorizontalMultiLevelHierarchy"/>
    <dgm:cxn modelId="{765B9579-01F0-4FE3-95D0-7D83C90D30BA}" type="presParOf" srcId="{808E578D-B062-4A09-B5CA-875F450F9F0C}" destId="{242F6ADA-8A64-4C1A-AE8B-7CD666254762}" srcOrd="1" destOrd="0" presId="urn:microsoft.com/office/officeart/2008/layout/HorizontalMultiLevelHierarchy"/>
    <dgm:cxn modelId="{769E3837-CD7F-4915-A3B8-0E69791948B2}" type="presParOf" srcId="{870C7505-6B40-48BB-BA21-8140DD0D04B6}" destId="{BBC254DA-15AA-483A-A05F-B4FF8CE4AD14}" srcOrd="22" destOrd="0" presId="urn:microsoft.com/office/officeart/2008/layout/HorizontalMultiLevelHierarchy"/>
    <dgm:cxn modelId="{F6ADD250-D45A-439C-B012-CBCBDB9BF04A}" type="presParOf" srcId="{BBC254DA-15AA-483A-A05F-B4FF8CE4AD14}" destId="{E0668D44-0F89-4F36-8E70-2CB85F64538E}" srcOrd="0" destOrd="0" presId="urn:microsoft.com/office/officeart/2008/layout/HorizontalMultiLevelHierarchy"/>
    <dgm:cxn modelId="{73E1EC8E-3141-415A-AF3C-856D4D263845}" type="presParOf" srcId="{870C7505-6B40-48BB-BA21-8140DD0D04B6}" destId="{B5730B70-3C1C-4FED-AB90-131CB78B76B3}" srcOrd="23" destOrd="0" presId="urn:microsoft.com/office/officeart/2008/layout/HorizontalMultiLevelHierarchy"/>
    <dgm:cxn modelId="{5A5711C0-350C-4E3A-9BBD-6A1D9EA636DF}" type="presParOf" srcId="{B5730B70-3C1C-4FED-AB90-131CB78B76B3}" destId="{B8B7F074-270F-4117-9FFD-DCE1956477C4}" srcOrd="0" destOrd="0" presId="urn:microsoft.com/office/officeart/2008/layout/HorizontalMultiLevelHierarchy"/>
    <dgm:cxn modelId="{E2CF7E9F-71CE-43BC-A414-8D5A91F3A910}" type="presParOf" srcId="{B5730B70-3C1C-4FED-AB90-131CB78B76B3}" destId="{F9BA09FF-26EE-449A-AE95-C18E89BD5C77}" srcOrd="1" destOrd="0" presId="urn:microsoft.com/office/officeart/2008/layout/HorizontalMultiLevelHierarchy"/>
    <dgm:cxn modelId="{45162589-CBBE-4F32-B606-5E195759B4BE}" type="presParOf" srcId="{870C7505-6B40-48BB-BA21-8140DD0D04B6}" destId="{DBF88521-B3AF-4467-A00A-33E8303268E2}" srcOrd="24" destOrd="0" presId="urn:microsoft.com/office/officeart/2008/layout/HorizontalMultiLevelHierarchy"/>
    <dgm:cxn modelId="{8B760AED-9284-42E4-85F3-F6D79062E93F}" type="presParOf" srcId="{DBF88521-B3AF-4467-A00A-33E8303268E2}" destId="{DCA8B6CB-C631-4E81-8346-D409D61FB4E6}" srcOrd="0" destOrd="0" presId="urn:microsoft.com/office/officeart/2008/layout/HorizontalMultiLevelHierarchy"/>
    <dgm:cxn modelId="{E7EC6CEF-DBE7-4ED1-8A19-C48798A2F8CD}" type="presParOf" srcId="{870C7505-6B40-48BB-BA21-8140DD0D04B6}" destId="{269E3693-00E0-42E9-ABBA-DCA13B72F154}" srcOrd="25" destOrd="0" presId="urn:microsoft.com/office/officeart/2008/layout/HorizontalMultiLevelHierarchy"/>
    <dgm:cxn modelId="{310560C0-B544-421E-9984-D2158ECBC827}" type="presParOf" srcId="{269E3693-00E0-42E9-ABBA-DCA13B72F154}" destId="{4DB18EC6-C64F-4457-91B0-55C68DA9D727}" srcOrd="0" destOrd="0" presId="urn:microsoft.com/office/officeart/2008/layout/HorizontalMultiLevelHierarchy"/>
    <dgm:cxn modelId="{F6DB5DF4-648D-4B25-B64F-29D91191CB28}" type="presParOf" srcId="{269E3693-00E0-42E9-ABBA-DCA13B72F154}" destId="{FF890E94-7F73-4562-A57C-79FC58605AFC}" srcOrd="1" destOrd="0" presId="urn:microsoft.com/office/officeart/2008/layout/HorizontalMultiLevelHierarchy"/>
    <dgm:cxn modelId="{7D17EF24-53C6-41BE-B91B-7C19A7465301}" type="presParOf" srcId="{870C7505-6B40-48BB-BA21-8140DD0D04B6}" destId="{4E8F84A5-A386-4EB3-B132-7834C2004BB1}" srcOrd="26" destOrd="0" presId="urn:microsoft.com/office/officeart/2008/layout/HorizontalMultiLevelHierarchy"/>
    <dgm:cxn modelId="{3BE7D825-74BD-4BBE-A436-4DDCE9E50519}" type="presParOf" srcId="{4E8F84A5-A386-4EB3-B132-7834C2004BB1}" destId="{3390C1CE-611C-49DA-AE08-4A00C08BC5A2}" srcOrd="0" destOrd="0" presId="urn:microsoft.com/office/officeart/2008/layout/HorizontalMultiLevelHierarchy"/>
    <dgm:cxn modelId="{EDFAB5D7-FED7-42A4-958B-C00527A59B27}" type="presParOf" srcId="{870C7505-6B40-48BB-BA21-8140DD0D04B6}" destId="{12985815-0A2E-411F-B987-8D2FE26CC088}" srcOrd="27" destOrd="0" presId="urn:microsoft.com/office/officeart/2008/layout/HorizontalMultiLevelHierarchy"/>
    <dgm:cxn modelId="{84190B46-6FA6-4CB7-A02C-C28674472CF5}" type="presParOf" srcId="{12985815-0A2E-411F-B987-8D2FE26CC088}" destId="{75A8875E-3C27-4838-A0DF-F8A4B96213D3}" srcOrd="0" destOrd="0" presId="urn:microsoft.com/office/officeart/2008/layout/HorizontalMultiLevelHierarchy"/>
    <dgm:cxn modelId="{3620003D-CEA9-4F6F-A2B0-ED08E4759C0E}" type="presParOf" srcId="{12985815-0A2E-411F-B987-8D2FE26CC088}" destId="{A45BC927-156D-48E2-A1BF-EA4C5AD711E2}" srcOrd="1" destOrd="0" presId="urn:microsoft.com/office/officeart/2008/layout/HorizontalMultiLevelHierarchy"/>
    <dgm:cxn modelId="{C7AC73EB-AE5A-4E25-983D-8D089EB0B9C2}" type="presParOf" srcId="{870C7505-6B40-48BB-BA21-8140DD0D04B6}" destId="{3257F88C-15B8-47F4-88FA-43422F1518CF}" srcOrd="28" destOrd="0" presId="urn:microsoft.com/office/officeart/2008/layout/HorizontalMultiLevelHierarchy"/>
    <dgm:cxn modelId="{C7E25C1B-F97B-4B62-AEA3-46F7B367E793}" type="presParOf" srcId="{3257F88C-15B8-47F4-88FA-43422F1518CF}" destId="{F4C7F34E-4F4C-432B-A9A6-9AEB005653BC}" srcOrd="0" destOrd="0" presId="urn:microsoft.com/office/officeart/2008/layout/HorizontalMultiLevelHierarchy"/>
    <dgm:cxn modelId="{6E8C6EFD-9FC7-449B-9FDF-004D4C614FCD}" type="presParOf" srcId="{870C7505-6B40-48BB-BA21-8140DD0D04B6}" destId="{15C4BF6F-EEAE-41DA-A804-75C160624218}" srcOrd="29" destOrd="0" presId="urn:microsoft.com/office/officeart/2008/layout/HorizontalMultiLevelHierarchy"/>
    <dgm:cxn modelId="{29F4AB92-8D3B-49D9-B44E-B400B036D382}" type="presParOf" srcId="{15C4BF6F-EEAE-41DA-A804-75C160624218}" destId="{6F3C1B3A-5796-45A1-9DA5-D5F27FEB6174}" srcOrd="0" destOrd="0" presId="urn:microsoft.com/office/officeart/2008/layout/HorizontalMultiLevelHierarchy"/>
    <dgm:cxn modelId="{B94BDC37-4A1C-4527-B966-0821070FC2D4}" type="presParOf" srcId="{15C4BF6F-EEAE-41DA-A804-75C160624218}" destId="{ACB57C4D-FACC-43A9-86C9-030960531E0E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7F88C-15B8-47F4-88FA-43422F1518CF}">
      <dsp:nvSpPr>
        <dsp:cNvPr id="0" name=""/>
        <dsp:cNvSpPr/>
      </dsp:nvSpPr>
      <dsp:spPr>
        <a:xfrm>
          <a:off x="3141630" y="2043482"/>
          <a:ext cx="2183171" cy="1395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585" y="0"/>
              </a:lnTo>
              <a:lnTo>
                <a:pt x="1091585" y="1395447"/>
              </a:lnTo>
              <a:lnTo>
                <a:pt x="2183171" y="13954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68439" y="2676429"/>
        <a:ext cx="129552" cy="129552"/>
      </dsp:txXfrm>
    </dsp:sp>
    <dsp:sp modelId="{4E8F84A5-A386-4EB3-B132-7834C2004BB1}">
      <dsp:nvSpPr>
        <dsp:cNvPr id="0" name=""/>
        <dsp:cNvSpPr/>
      </dsp:nvSpPr>
      <dsp:spPr>
        <a:xfrm>
          <a:off x="3141630" y="2043482"/>
          <a:ext cx="2201784" cy="878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0892" y="0"/>
              </a:lnTo>
              <a:lnTo>
                <a:pt x="1100892" y="878851"/>
              </a:lnTo>
              <a:lnTo>
                <a:pt x="2201784" y="8788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183254" y="2423640"/>
        <a:ext cx="118535" cy="118535"/>
      </dsp:txXfrm>
    </dsp:sp>
    <dsp:sp modelId="{DBF88521-B3AF-4467-A00A-33E8303268E2}">
      <dsp:nvSpPr>
        <dsp:cNvPr id="0" name=""/>
        <dsp:cNvSpPr/>
      </dsp:nvSpPr>
      <dsp:spPr>
        <a:xfrm>
          <a:off x="3141630" y="2043482"/>
          <a:ext cx="2220397" cy="316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0198" y="0"/>
              </a:lnTo>
              <a:lnTo>
                <a:pt x="1110198" y="316434"/>
              </a:lnTo>
              <a:lnTo>
                <a:pt x="2220397" y="316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195758" y="2145628"/>
        <a:ext cx="112141" cy="112141"/>
      </dsp:txXfrm>
    </dsp:sp>
    <dsp:sp modelId="{BBC254DA-15AA-483A-A05F-B4FF8CE4AD14}">
      <dsp:nvSpPr>
        <dsp:cNvPr id="0" name=""/>
        <dsp:cNvSpPr/>
      </dsp:nvSpPr>
      <dsp:spPr>
        <a:xfrm>
          <a:off x="3141630" y="1835028"/>
          <a:ext cx="2220397" cy="208453"/>
        </a:xfrm>
        <a:custGeom>
          <a:avLst/>
          <a:gdLst/>
          <a:ahLst/>
          <a:cxnLst/>
          <a:rect l="0" t="0" r="0" b="0"/>
          <a:pathLst>
            <a:path>
              <a:moveTo>
                <a:pt x="0" y="208453"/>
              </a:moveTo>
              <a:lnTo>
                <a:pt x="1110198" y="208453"/>
              </a:lnTo>
              <a:lnTo>
                <a:pt x="1110198" y="0"/>
              </a:lnTo>
              <a:lnTo>
                <a:pt x="222039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196074" y="1883501"/>
        <a:ext cx="111508" cy="111508"/>
      </dsp:txXfrm>
    </dsp:sp>
    <dsp:sp modelId="{27B6874A-8C54-471B-9AD1-A22317B60C60}">
      <dsp:nvSpPr>
        <dsp:cNvPr id="0" name=""/>
        <dsp:cNvSpPr/>
      </dsp:nvSpPr>
      <dsp:spPr>
        <a:xfrm>
          <a:off x="3141630" y="1278106"/>
          <a:ext cx="2220397" cy="765375"/>
        </a:xfrm>
        <a:custGeom>
          <a:avLst/>
          <a:gdLst/>
          <a:ahLst/>
          <a:cxnLst/>
          <a:rect l="0" t="0" r="0" b="0"/>
          <a:pathLst>
            <a:path>
              <a:moveTo>
                <a:pt x="0" y="765375"/>
              </a:moveTo>
              <a:lnTo>
                <a:pt x="1110198" y="765375"/>
              </a:lnTo>
              <a:lnTo>
                <a:pt x="1110198" y="0"/>
              </a:lnTo>
              <a:lnTo>
                <a:pt x="222039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193113" y="1602079"/>
        <a:ext cx="117430" cy="117430"/>
      </dsp:txXfrm>
    </dsp:sp>
    <dsp:sp modelId="{98B0A96E-23E7-45E6-B937-4903C6B803DD}">
      <dsp:nvSpPr>
        <dsp:cNvPr id="0" name=""/>
        <dsp:cNvSpPr/>
      </dsp:nvSpPr>
      <dsp:spPr>
        <a:xfrm>
          <a:off x="3141630" y="746898"/>
          <a:ext cx="2239010" cy="1296584"/>
        </a:xfrm>
        <a:custGeom>
          <a:avLst/>
          <a:gdLst/>
          <a:ahLst/>
          <a:cxnLst/>
          <a:rect l="0" t="0" r="0" b="0"/>
          <a:pathLst>
            <a:path>
              <a:moveTo>
                <a:pt x="0" y="1296584"/>
              </a:moveTo>
              <a:lnTo>
                <a:pt x="1119505" y="1296584"/>
              </a:lnTo>
              <a:lnTo>
                <a:pt x="1119505" y="0"/>
              </a:lnTo>
              <a:lnTo>
                <a:pt x="22390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96452" y="1330506"/>
        <a:ext cx="129366" cy="129366"/>
      </dsp:txXfrm>
    </dsp:sp>
    <dsp:sp modelId="{3CDBFF52-AF82-407E-BF3F-6210E0DA8A99}">
      <dsp:nvSpPr>
        <dsp:cNvPr id="0" name=""/>
        <dsp:cNvSpPr/>
      </dsp:nvSpPr>
      <dsp:spPr>
        <a:xfrm>
          <a:off x="3141630" y="213819"/>
          <a:ext cx="2239024" cy="1829662"/>
        </a:xfrm>
        <a:custGeom>
          <a:avLst/>
          <a:gdLst/>
          <a:ahLst/>
          <a:cxnLst/>
          <a:rect l="0" t="0" r="0" b="0"/>
          <a:pathLst>
            <a:path>
              <a:moveTo>
                <a:pt x="0" y="1829662"/>
              </a:moveTo>
              <a:lnTo>
                <a:pt x="1119512" y="1829662"/>
              </a:lnTo>
              <a:lnTo>
                <a:pt x="1119512" y="0"/>
              </a:lnTo>
              <a:lnTo>
                <a:pt x="22390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188854" y="1056362"/>
        <a:ext cx="144576" cy="144576"/>
      </dsp:txXfrm>
    </dsp:sp>
    <dsp:sp modelId="{1DD4A2B5-0AA6-469A-825C-09F410F88967}">
      <dsp:nvSpPr>
        <dsp:cNvPr id="0" name=""/>
        <dsp:cNvSpPr/>
      </dsp:nvSpPr>
      <dsp:spPr>
        <a:xfrm>
          <a:off x="3141630" y="2043482"/>
          <a:ext cx="451650" cy="191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825" y="0"/>
              </a:lnTo>
              <a:lnTo>
                <a:pt x="225825" y="1916563"/>
              </a:lnTo>
              <a:lnTo>
                <a:pt x="451650" y="19165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318228" y="2952537"/>
        <a:ext cx="98453" cy="98453"/>
      </dsp:txXfrm>
    </dsp:sp>
    <dsp:sp modelId="{2E17E8CC-6C82-46FB-9442-D45A4F6D722A}">
      <dsp:nvSpPr>
        <dsp:cNvPr id="0" name=""/>
        <dsp:cNvSpPr/>
      </dsp:nvSpPr>
      <dsp:spPr>
        <a:xfrm>
          <a:off x="3141630" y="2043482"/>
          <a:ext cx="451650" cy="1382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825" y="0"/>
              </a:lnTo>
              <a:lnTo>
                <a:pt x="225825" y="1382015"/>
              </a:lnTo>
              <a:lnTo>
                <a:pt x="451650" y="1382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1106" y="2698141"/>
        <a:ext cx="72697" cy="72697"/>
      </dsp:txXfrm>
    </dsp:sp>
    <dsp:sp modelId="{2272092D-AB98-444C-86FF-5CFD2F51A9F4}">
      <dsp:nvSpPr>
        <dsp:cNvPr id="0" name=""/>
        <dsp:cNvSpPr/>
      </dsp:nvSpPr>
      <dsp:spPr>
        <a:xfrm>
          <a:off x="3141630" y="2043482"/>
          <a:ext cx="451650" cy="84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825" y="0"/>
              </a:lnTo>
              <a:lnTo>
                <a:pt x="225825" y="847466"/>
              </a:lnTo>
              <a:lnTo>
                <a:pt x="451650" y="847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3447" y="2443208"/>
        <a:ext cx="48015" cy="48015"/>
      </dsp:txXfrm>
    </dsp:sp>
    <dsp:sp modelId="{823F1E64-8A6E-49B5-8329-574724ADC051}">
      <dsp:nvSpPr>
        <dsp:cNvPr id="0" name=""/>
        <dsp:cNvSpPr/>
      </dsp:nvSpPr>
      <dsp:spPr>
        <a:xfrm>
          <a:off x="3141630" y="2043482"/>
          <a:ext cx="451650" cy="312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825" y="0"/>
              </a:lnTo>
              <a:lnTo>
                <a:pt x="225825" y="312918"/>
              </a:lnTo>
              <a:lnTo>
                <a:pt x="451650" y="3129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3718" y="2186205"/>
        <a:ext cx="27473" cy="27473"/>
      </dsp:txXfrm>
    </dsp:sp>
    <dsp:sp modelId="{2D85A596-88C8-40A0-BC87-F29F70D2E134}">
      <dsp:nvSpPr>
        <dsp:cNvPr id="0" name=""/>
        <dsp:cNvSpPr/>
      </dsp:nvSpPr>
      <dsp:spPr>
        <a:xfrm>
          <a:off x="3141630" y="1821852"/>
          <a:ext cx="451650" cy="221629"/>
        </a:xfrm>
        <a:custGeom>
          <a:avLst/>
          <a:gdLst/>
          <a:ahLst/>
          <a:cxnLst/>
          <a:rect l="0" t="0" r="0" b="0"/>
          <a:pathLst>
            <a:path>
              <a:moveTo>
                <a:pt x="0" y="221629"/>
              </a:moveTo>
              <a:lnTo>
                <a:pt x="225825" y="221629"/>
              </a:lnTo>
              <a:lnTo>
                <a:pt x="225825" y="0"/>
              </a:lnTo>
              <a:lnTo>
                <a:pt x="4516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4877" y="1920090"/>
        <a:ext cx="25154" cy="25154"/>
      </dsp:txXfrm>
    </dsp:sp>
    <dsp:sp modelId="{F7F9BA36-0F7D-4463-AA42-3AE82271FA66}">
      <dsp:nvSpPr>
        <dsp:cNvPr id="0" name=""/>
        <dsp:cNvSpPr/>
      </dsp:nvSpPr>
      <dsp:spPr>
        <a:xfrm>
          <a:off x="3141630" y="1287304"/>
          <a:ext cx="451650" cy="756177"/>
        </a:xfrm>
        <a:custGeom>
          <a:avLst/>
          <a:gdLst/>
          <a:ahLst/>
          <a:cxnLst/>
          <a:rect l="0" t="0" r="0" b="0"/>
          <a:pathLst>
            <a:path>
              <a:moveTo>
                <a:pt x="0" y="756177"/>
              </a:moveTo>
              <a:lnTo>
                <a:pt x="225825" y="756177"/>
              </a:lnTo>
              <a:lnTo>
                <a:pt x="225825" y="0"/>
              </a:lnTo>
              <a:lnTo>
                <a:pt x="4516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5435" y="1643373"/>
        <a:ext cx="44039" cy="44039"/>
      </dsp:txXfrm>
    </dsp:sp>
    <dsp:sp modelId="{559B2C22-49DE-4715-A97D-ECC86B786B8F}">
      <dsp:nvSpPr>
        <dsp:cNvPr id="0" name=""/>
        <dsp:cNvSpPr/>
      </dsp:nvSpPr>
      <dsp:spPr>
        <a:xfrm>
          <a:off x="3141630" y="752756"/>
          <a:ext cx="451650" cy="1290725"/>
        </a:xfrm>
        <a:custGeom>
          <a:avLst/>
          <a:gdLst/>
          <a:ahLst/>
          <a:cxnLst/>
          <a:rect l="0" t="0" r="0" b="0"/>
          <a:pathLst>
            <a:path>
              <a:moveTo>
                <a:pt x="0" y="1290725"/>
              </a:moveTo>
              <a:lnTo>
                <a:pt x="225825" y="1290725"/>
              </a:lnTo>
              <a:lnTo>
                <a:pt x="225825" y="0"/>
              </a:lnTo>
              <a:lnTo>
                <a:pt x="4516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3268" y="1363932"/>
        <a:ext cx="68373" cy="68373"/>
      </dsp:txXfrm>
    </dsp:sp>
    <dsp:sp modelId="{89A470FE-2DF7-47B5-87D1-169F64666E66}">
      <dsp:nvSpPr>
        <dsp:cNvPr id="0" name=""/>
        <dsp:cNvSpPr/>
      </dsp:nvSpPr>
      <dsp:spPr>
        <a:xfrm>
          <a:off x="3141630" y="218208"/>
          <a:ext cx="451650" cy="1825273"/>
        </a:xfrm>
        <a:custGeom>
          <a:avLst/>
          <a:gdLst/>
          <a:ahLst/>
          <a:cxnLst/>
          <a:rect l="0" t="0" r="0" b="0"/>
          <a:pathLst>
            <a:path>
              <a:moveTo>
                <a:pt x="0" y="1825273"/>
              </a:moveTo>
              <a:lnTo>
                <a:pt x="225825" y="1825273"/>
              </a:lnTo>
              <a:lnTo>
                <a:pt x="225825" y="0"/>
              </a:lnTo>
              <a:lnTo>
                <a:pt x="4516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320447" y="1083837"/>
        <a:ext cx="94016" cy="94016"/>
      </dsp:txXfrm>
    </dsp:sp>
    <dsp:sp modelId="{B0945716-67FF-4A59-9DEA-21FEB4584F22}">
      <dsp:nvSpPr>
        <dsp:cNvPr id="0" name=""/>
        <dsp:cNvSpPr/>
      </dsp:nvSpPr>
      <dsp:spPr>
        <a:xfrm rot="16200000">
          <a:off x="1802446" y="1829662"/>
          <a:ext cx="2250728" cy="4276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DCT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1802446" y="1829662"/>
        <a:ext cx="2250728" cy="427638"/>
      </dsp:txXfrm>
    </dsp:sp>
    <dsp:sp modelId="{DD155212-A43D-4895-AB03-01193A58B00F}">
      <dsp:nvSpPr>
        <dsp:cNvPr id="0" name=""/>
        <dsp:cNvSpPr/>
      </dsp:nvSpPr>
      <dsp:spPr>
        <a:xfrm>
          <a:off x="3593280" y="4389"/>
          <a:ext cx="1402654" cy="427638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PKB 35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593280" y="4389"/>
        <a:ext cx="1402654" cy="427638"/>
      </dsp:txXfrm>
    </dsp:sp>
    <dsp:sp modelId="{8626B103-BE0D-47A5-9227-14095127F37B}">
      <dsp:nvSpPr>
        <dsp:cNvPr id="0" name=""/>
        <dsp:cNvSpPr/>
      </dsp:nvSpPr>
      <dsp:spPr>
        <a:xfrm>
          <a:off x="3593280" y="538937"/>
          <a:ext cx="1402654" cy="427638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bg1"/>
              </a:solidFill>
            </a:rPr>
            <a:t>Gerindra</a:t>
          </a:r>
          <a:r>
            <a:rPr lang="en-US" sz="1500" kern="1200" dirty="0" smtClean="0">
              <a:solidFill>
                <a:schemeClr val="bg1"/>
              </a:solidFill>
            </a:rPr>
            <a:t> 35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593280" y="538937"/>
        <a:ext cx="1402654" cy="427638"/>
      </dsp:txXfrm>
    </dsp:sp>
    <dsp:sp modelId="{36350275-438E-4860-AAD6-F81CFFB61F6D}">
      <dsp:nvSpPr>
        <dsp:cNvPr id="0" name=""/>
        <dsp:cNvSpPr/>
      </dsp:nvSpPr>
      <dsp:spPr>
        <a:xfrm>
          <a:off x="3593280" y="1073485"/>
          <a:ext cx="1402654" cy="427638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PDIP 35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593280" y="1073485"/>
        <a:ext cx="1402654" cy="427638"/>
      </dsp:txXfrm>
    </dsp:sp>
    <dsp:sp modelId="{609D8694-E010-4C86-885C-886CEE918E6F}">
      <dsp:nvSpPr>
        <dsp:cNvPr id="0" name=""/>
        <dsp:cNvSpPr/>
      </dsp:nvSpPr>
      <dsp:spPr>
        <a:xfrm>
          <a:off x="3593280" y="1608033"/>
          <a:ext cx="1402654" cy="427638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bg1"/>
              </a:solidFill>
            </a:rPr>
            <a:t>Golkar</a:t>
          </a:r>
          <a:r>
            <a:rPr lang="en-US" sz="1500" kern="1200" dirty="0" smtClean="0">
              <a:solidFill>
                <a:schemeClr val="bg1"/>
              </a:solidFill>
            </a:rPr>
            <a:t> 35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593280" y="1608033"/>
        <a:ext cx="1402654" cy="427638"/>
      </dsp:txXfrm>
    </dsp:sp>
    <dsp:sp modelId="{DA0C97AE-ED4B-446B-B90B-847E4498D001}">
      <dsp:nvSpPr>
        <dsp:cNvPr id="0" name=""/>
        <dsp:cNvSpPr/>
      </dsp:nvSpPr>
      <dsp:spPr>
        <a:xfrm>
          <a:off x="3593280" y="2142581"/>
          <a:ext cx="1402654" cy="427638"/>
        </a:xfrm>
        <a:prstGeom prst="rect">
          <a:avLst/>
        </a:prstGeom>
        <a:gradFill rotWithShape="0">
          <a:gsLst>
            <a:gs pos="0">
              <a:srgbClr val="FFC000"/>
            </a:gs>
            <a:gs pos="65000">
              <a:srgbClr val="0070C0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bg1"/>
              </a:solidFill>
            </a:rPr>
            <a:t>Nasdem</a:t>
          </a:r>
          <a:r>
            <a:rPr lang="en-US" sz="1500" kern="1200" dirty="0" smtClean="0">
              <a:solidFill>
                <a:schemeClr val="bg1"/>
              </a:solidFill>
            </a:rPr>
            <a:t> 35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593280" y="2142581"/>
        <a:ext cx="1402654" cy="427638"/>
      </dsp:txXfrm>
    </dsp:sp>
    <dsp:sp modelId="{FB6F7E58-A66C-4C05-865B-C1F9B0EC6AF8}">
      <dsp:nvSpPr>
        <dsp:cNvPr id="0" name=""/>
        <dsp:cNvSpPr/>
      </dsp:nvSpPr>
      <dsp:spPr>
        <a:xfrm>
          <a:off x="3593280" y="2677129"/>
          <a:ext cx="1402654" cy="42763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Garuda 12 </a:t>
          </a:r>
          <a:r>
            <a:rPr lang="en-US" sz="1500" kern="1200" dirty="0" err="1" smtClean="0">
              <a:solidFill>
                <a:schemeClr val="tx1"/>
              </a:solidFill>
            </a:rPr>
            <a:t>Caleg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593280" y="2677129"/>
        <a:ext cx="1402654" cy="427638"/>
      </dsp:txXfrm>
    </dsp:sp>
    <dsp:sp modelId="{68205E5D-EC9B-4857-8D39-CFB433EFB359}">
      <dsp:nvSpPr>
        <dsp:cNvPr id="0" name=""/>
        <dsp:cNvSpPr/>
      </dsp:nvSpPr>
      <dsp:spPr>
        <a:xfrm>
          <a:off x="3593280" y="3211678"/>
          <a:ext cx="1402654" cy="427638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bg1"/>
              </a:solidFill>
            </a:rPr>
            <a:t>Berkarya</a:t>
          </a:r>
          <a:r>
            <a:rPr lang="en-US" sz="1500" kern="1200" dirty="0" smtClean="0">
              <a:solidFill>
                <a:schemeClr val="bg1"/>
              </a:solidFill>
            </a:rPr>
            <a:t> 34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593280" y="3211678"/>
        <a:ext cx="1402654" cy="427638"/>
      </dsp:txXfrm>
    </dsp:sp>
    <dsp:sp modelId="{5607DB95-6A01-4C15-A68E-37DC49A847FE}">
      <dsp:nvSpPr>
        <dsp:cNvPr id="0" name=""/>
        <dsp:cNvSpPr/>
      </dsp:nvSpPr>
      <dsp:spPr>
        <a:xfrm>
          <a:off x="3593280" y="3746226"/>
          <a:ext cx="1402654" cy="427638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PKS 35 </a:t>
          </a:r>
          <a:r>
            <a:rPr lang="en-US" sz="1500" kern="1200" dirty="0" err="1" smtClean="0">
              <a:solidFill>
                <a:schemeClr val="tx1"/>
              </a:solidFill>
            </a:rPr>
            <a:t>caleg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593280" y="3746226"/>
        <a:ext cx="1402654" cy="427638"/>
      </dsp:txXfrm>
    </dsp:sp>
    <dsp:sp modelId="{827B25DB-77E5-4674-8F65-2DF9025000B9}">
      <dsp:nvSpPr>
        <dsp:cNvPr id="0" name=""/>
        <dsp:cNvSpPr/>
      </dsp:nvSpPr>
      <dsp:spPr>
        <a:xfrm>
          <a:off x="5380654" y="0"/>
          <a:ext cx="1402654" cy="427638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bg1"/>
              </a:solidFill>
            </a:rPr>
            <a:t>Perindo</a:t>
          </a:r>
          <a:r>
            <a:rPr lang="en-US" sz="1500" kern="1200" dirty="0" smtClean="0">
              <a:solidFill>
                <a:schemeClr val="bg1"/>
              </a:solidFill>
            </a:rPr>
            <a:t> 35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5380654" y="0"/>
        <a:ext cx="1402654" cy="427638"/>
      </dsp:txXfrm>
    </dsp:sp>
    <dsp:sp modelId="{9414CBF3-0414-4CC1-87CE-F54322D00C94}">
      <dsp:nvSpPr>
        <dsp:cNvPr id="0" name=""/>
        <dsp:cNvSpPr/>
      </dsp:nvSpPr>
      <dsp:spPr>
        <a:xfrm>
          <a:off x="5380640" y="533078"/>
          <a:ext cx="1402654" cy="427638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PPP 35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5380640" y="533078"/>
        <a:ext cx="1402654" cy="427638"/>
      </dsp:txXfrm>
    </dsp:sp>
    <dsp:sp modelId="{E7EDC54A-96B5-4538-8DE8-E8BA9B681E1A}">
      <dsp:nvSpPr>
        <dsp:cNvPr id="0" name=""/>
        <dsp:cNvSpPr/>
      </dsp:nvSpPr>
      <dsp:spPr>
        <a:xfrm>
          <a:off x="5362027" y="1064287"/>
          <a:ext cx="1402654" cy="427638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PSI 32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5362027" y="1064287"/>
        <a:ext cx="1402654" cy="427638"/>
      </dsp:txXfrm>
    </dsp:sp>
    <dsp:sp modelId="{B8B7F074-270F-4117-9FFD-DCE1956477C4}">
      <dsp:nvSpPr>
        <dsp:cNvPr id="0" name=""/>
        <dsp:cNvSpPr/>
      </dsp:nvSpPr>
      <dsp:spPr>
        <a:xfrm>
          <a:off x="5362027" y="1621209"/>
          <a:ext cx="1402654" cy="427638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bg1"/>
              </a:solidFill>
            </a:rPr>
            <a:t>Hanura</a:t>
          </a:r>
          <a:r>
            <a:rPr lang="en-US" sz="1500" kern="1200" dirty="0" smtClean="0">
              <a:solidFill>
                <a:schemeClr val="bg1"/>
              </a:solidFill>
            </a:rPr>
            <a:t> 35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5362027" y="1621209"/>
        <a:ext cx="1402654" cy="427638"/>
      </dsp:txXfrm>
    </dsp:sp>
    <dsp:sp modelId="{4DB18EC6-C64F-4457-91B0-55C68DA9D727}">
      <dsp:nvSpPr>
        <dsp:cNvPr id="0" name=""/>
        <dsp:cNvSpPr/>
      </dsp:nvSpPr>
      <dsp:spPr>
        <a:xfrm>
          <a:off x="5362027" y="2146097"/>
          <a:ext cx="1402654" cy="42763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bg1"/>
              </a:solidFill>
            </a:rPr>
            <a:t>Demokrat</a:t>
          </a:r>
          <a:r>
            <a:rPr lang="en-US" sz="1500" kern="1200" dirty="0" smtClean="0">
              <a:solidFill>
                <a:schemeClr val="bg1"/>
              </a:solidFill>
            </a:rPr>
            <a:t> 35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5362027" y="2146097"/>
        <a:ext cx="1402654" cy="427638"/>
      </dsp:txXfrm>
    </dsp:sp>
    <dsp:sp modelId="{75A8875E-3C27-4838-A0DF-F8A4B96213D3}">
      <dsp:nvSpPr>
        <dsp:cNvPr id="0" name=""/>
        <dsp:cNvSpPr/>
      </dsp:nvSpPr>
      <dsp:spPr>
        <a:xfrm>
          <a:off x="5343414" y="2708514"/>
          <a:ext cx="1402654" cy="427638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PBB 35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5343414" y="2708514"/>
        <a:ext cx="1402654" cy="427638"/>
      </dsp:txXfrm>
    </dsp:sp>
    <dsp:sp modelId="{6F3C1B3A-5796-45A1-9DA5-D5F27FEB6174}">
      <dsp:nvSpPr>
        <dsp:cNvPr id="0" name=""/>
        <dsp:cNvSpPr/>
      </dsp:nvSpPr>
      <dsp:spPr>
        <a:xfrm>
          <a:off x="5324801" y="3225110"/>
          <a:ext cx="1402654" cy="427638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PKPI 0 </a:t>
          </a:r>
          <a:r>
            <a:rPr lang="en-US" sz="1500" kern="1200" dirty="0" err="1" smtClean="0">
              <a:solidFill>
                <a:schemeClr val="bg1"/>
              </a:solidFill>
            </a:rPr>
            <a:t>caleg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5324801" y="3225110"/>
        <a:ext cx="1402654" cy="427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9588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045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422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11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9215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517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9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996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202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577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596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A5C8DA3-97C4-48E3-B191-84E97CA67569}" type="datetimeFigureOut">
              <a:rPr lang="en-ID" smtClean="0"/>
              <a:t>05/09/2019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85EB6F1-51C0-4152-9C01-8B6826C3D7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869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://en.wikipedia.org/wiki/File:Tetrahedral-3D-balls.png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22.png"/><Relationship Id="rId10" Type="http://schemas.microsoft.com/office/2007/relationships/diagramDrawing" Target="../diagrams/drawing1.xm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etrahedral-3D-ball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etrahedral-3D-ball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2.png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Tetrahedral-3D-balls.pn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://en.wikipedia.org/wiki/File:Tetrahedral-3D-balls.png" TargetMode="External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://en.wikipedia.org/wiki/File:Tetrahedral-3D-balls.png" TargetMode="External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://en.wikipedia.org/wiki/File:Tetrahedral-3D-balls.png" TargetMode="External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etrahedral-3D-ball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etrahedral-3D-ball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Tetrahedral-3D-balls.png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en.wikipedia.org/wiki/File:Tetrahedral-3D-balls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4185CC-7912-4CB8-B9D3-B809BCB79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44" y="1815484"/>
            <a:ext cx="6795912" cy="1613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211084" y="3616786"/>
            <a:ext cx="792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LAPORAN AKHIR PENGAWASAN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2" y="748"/>
            <a:ext cx="1032978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891" y="0"/>
            <a:ext cx="33250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36977" y="1266092"/>
            <a:ext cx="10329333" cy="5650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373695"/>
            <a:ext cx="8389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TAHAPAN PENCALONAN CALON LEGISATIF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91121-47EE-47B7-8481-7F7DCE0E3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993031" y="5708511"/>
            <a:ext cx="1056845" cy="1110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3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4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DEB9177-6880-422F-ADE2-82AF71017386}"/>
              </a:ext>
            </a:extLst>
          </p:cNvPr>
          <p:cNvGrpSpPr/>
          <p:nvPr/>
        </p:nvGrpSpPr>
        <p:grpSpPr>
          <a:xfrm>
            <a:off x="2621147" y="3161371"/>
            <a:ext cx="2073446" cy="2073446"/>
            <a:chOff x="3729035" y="2160474"/>
            <a:chExt cx="2476318" cy="24763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A2CBBEF-63FB-459F-BD58-69D62F673506}"/>
                </a:ext>
              </a:extLst>
            </p:cNvPr>
            <p:cNvSpPr/>
            <p:nvPr/>
          </p:nvSpPr>
          <p:spPr>
            <a:xfrm>
              <a:off x="3729035" y="2160474"/>
              <a:ext cx="2476318" cy="2476318"/>
            </a:xfrm>
            <a:prstGeom prst="ellipse">
              <a:avLst/>
            </a:prstGeom>
            <a:solidFill>
              <a:srgbClr val="3AD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EF3A82C-F499-45D2-A5ED-C13F7F29109E}"/>
                </a:ext>
              </a:extLst>
            </p:cNvPr>
            <p:cNvSpPr/>
            <p:nvPr/>
          </p:nvSpPr>
          <p:spPr>
            <a:xfrm>
              <a:off x="3911461" y="2160474"/>
              <a:ext cx="2191008" cy="2191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0849F8-2B09-48F1-95F7-6E2767A1FC31}"/>
              </a:ext>
            </a:extLst>
          </p:cNvPr>
          <p:cNvSpPr/>
          <p:nvPr/>
        </p:nvSpPr>
        <p:spPr>
          <a:xfrm>
            <a:off x="2880435" y="3740743"/>
            <a:ext cx="1621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Aktifitas</a:t>
            </a:r>
            <a:r>
              <a:rPr lang="en-ID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ID" sz="2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endParaRPr lang="en-ID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5BCBC7E-FCEB-46FA-8422-F5BED511AEE9}"/>
              </a:ext>
            </a:extLst>
          </p:cNvPr>
          <p:cNvGrpSpPr/>
          <p:nvPr/>
        </p:nvGrpSpPr>
        <p:grpSpPr>
          <a:xfrm>
            <a:off x="1159492" y="1463396"/>
            <a:ext cx="5757124" cy="611589"/>
            <a:chOff x="1083901" y="4265609"/>
            <a:chExt cx="2594002" cy="90768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172E9FA-EF6A-4772-AC43-7C7D8699FB07}"/>
                </a:ext>
              </a:extLst>
            </p:cNvPr>
            <p:cNvSpPr/>
            <p:nvPr/>
          </p:nvSpPr>
          <p:spPr>
            <a:xfrm>
              <a:off x="1083901" y="4265609"/>
              <a:ext cx="363899" cy="907682"/>
            </a:xfrm>
            <a:prstGeom prst="rect">
              <a:avLst/>
            </a:prstGeom>
            <a:solidFill>
              <a:srgbClr val="3AD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FB07130-6A42-4E66-BCC1-978853B6CAE6}"/>
                </a:ext>
              </a:extLst>
            </p:cNvPr>
            <p:cNvSpPr/>
            <p:nvPr/>
          </p:nvSpPr>
          <p:spPr>
            <a:xfrm>
              <a:off x="1170003" y="4350118"/>
              <a:ext cx="2507900" cy="738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7A0EA7-DB29-46AB-AE56-A035234A9670}"/>
              </a:ext>
            </a:extLst>
          </p:cNvPr>
          <p:cNvSpPr/>
          <p:nvPr/>
        </p:nvSpPr>
        <p:spPr>
          <a:xfrm>
            <a:off x="1336805" y="1547905"/>
            <a:ext cx="5486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secara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langsung</a:t>
            </a:r>
            <a:r>
              <a:rPr lang="en-ID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dan</a:t>
            </a:r>
            <a:r>
              <a:rPr lang="en-ID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selalu</a:t>
            </a:r>
            <a:r>
              <a:rPr lang="en-ID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berkordinasi</a:t>
            </a:r>
            <a:r>
              <a:rPr lang="en-ID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dengan</a:t>
            </a:r>
            <a:r>
              <a:rPr lang="en-ID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KPU</a:t>
            </a:r>
            <a:endParaRPr lang="en-ID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4557258"/>
              </p:ext>
            </p:extLst>
          </p:nvPr>
        </p:nvGraphicFramePr>
        <p:xfrm>
          <a:off x="3315556" y="2168769"/>
          <a:ext cx="7881046" cy="792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531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273224" y="1444978"/>
            <a:ext cx="11656840" cy="54130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0849F8-2B09-48F1-95F7-6E2767A1FC31}"/>
              </a:ext>
            </a:extLst>
          </p:cNvPr>
          <p:cNvSpPr/>
          <p:nvPr/>
        </p:nvSpPr>
        <p:spPr>
          <a:xfrm>
            <a:off x="5082740" y="2230731"/>
            <a:ext cx="21941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Dinamika</a:t>
            </a:r>
            <a:r>
              <a:rPr lang="en-ID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ID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&amp; </a:t>
            </a:r>
          </a:p>
          <a:p>
            <a:pPr algn="ctr"/>
            <a:r>
              <a:rPr lang="en-ID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Permasalahan</a:t>
            </a:r>
            <a:endParaRPr lang="en-ID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373695"/>
            <a:ext cx="8389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TAHAPAN PENCALONAN CALON LEGISATIF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B57970-1491-434C-AA99-37353215596D}"/>
              </a:ext>
            </a:extLst>
          </p:cNvPr>
          <p:cNvSpPr/>
          <p:nvPr/>
        </p:nvSpPr>
        <p:spPr>
          <a:xfrm>
            <a:off x="8556265" y="3649859"/>
            <a:ext cx="30594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Kurangnya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minat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dan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kesadaran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Partai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Politik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untuk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koordinasi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dan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konsultasi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ke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Kantor KPU.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91121-47EE-47B7-8481-7F7DCE0E3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354615" y="5088782"/>
            <a:ext cx="1683974" cy="1769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3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4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A971028-3BB2-4D1F-96C7-4B8E32118C87}"/>
              </a:ext>
            </a:extLst>
          </p:cNvPr>
          <p:cNvSpPr/>
          <p:nvPr/>
        </p:nvSpPr>
        <p:spPr>
          <a:xfrm>
            <a:off x="576262" y="3642408"/>
            <a:ext cx="30594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Keterlambatan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pengajuan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berkas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Balon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Anggota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DPRD, </a:t>
            </a:r>
          </a:p>
          <a:p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Sehingga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Komisi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Pemilihan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Umum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(KPU) Kota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Palu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kewalahan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verifikasi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berkas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EE0ADF9-AFFA-49CE-AB35-AB1AE9DF0763}"/>
              </a:ext>
            </a:extLst>
          </p:cNvPr>
          <p:cNvSpPr/>
          <p:nvPr/>
        </p:nvSpPr>
        <p:spPr>
          <a:xfrm>
            <a:off x="576262" y="3432220"/>
            <a:ext cx="11039476" cy="45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99B26B6-1B8C-414B-9428-C721777ED5D4}"/>
              </a:ext>
            </a:extLst>
          </p:cNvPr>
          <p:cNvSpPr/>
          <p:nvPr/>
        </p:nvSpPr>
        <p:spPr>
          <a:xfrm>
            <a:off x="4302428" y="3642409"/>
            <a:ext cx="348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Kurangnya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Pemahaman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Pengajuan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persyaratan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Balon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</a:p>
          <a:p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Sehingga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banyak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kesalahan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dalam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menyerahkan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berkas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persyaratan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0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31333" y="1444978"/>
            <a:ext cx="10329333" cy="54130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373695"/>
            <a:ext cx="7214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KEGIATAN PENGAWASAN KAMPANYE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B57970-1491-434C-AA99-37353215596D}"/>
              </a:ext>
            </a:extLst>
          </p:cNvPr>
          <p:cNvSpPr/>
          <p:nvPr/>
        </p:nvSpPr>
        <p:spPr>
          <a:xfrm>
            <a:off x="1824505" y="1518559"/>
            <a:ext cx="8542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Bawaslu</a:t>
            </a:r>
            <a:r>
              <a:rPr lang="en-ID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Kota </a:t>
            </a:r>
            <a:r>
              <a:rPr lang="en-ID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Palu</a:t>
            </a:r>
            <a:r>
              <a:rPr lang="en-ID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telah</a:t>
            </a:r>
            <a:r>
              <a:rPr lang="en-ID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ID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r>
              <a:rPr lang="en-ID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sebanyak</a:t>
            </a:r>
            <a:r>
              <a:rPr lang="en-ID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112  </a:t>
            </a:r>
            <a:r>
              <a:rPr lang="en-ID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diantarannya</a:t>
            </a:r>
            <a:r>
              <a:rPr lang="en-ID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91121-47EE-47B7-8481-7F7DCE0E3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148967" y="5723025"/>
            <a:ext cx="1043030" cy="1095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3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4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585283"/>
              </p:ext>
            </p:extLst>
          </p:nvPr>
        </p:nvGraphicFramePr>
        <p:xfrm>
          <a:off x="6458857" y="2700135"/>
          <a:ext cx="4482585" cy="334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BB57970-1491-434C-AA99-37353215596D}"/>
              </a:ext>
            </a:extLst>
          </p:cNvPr>
          <p:cNvSpPr/>
          <p:nvPr/>
        </p:nvSpPr>
        <p:spPr>
          <a:xfrm>
            <a:off x="3122194" y="5095456"/>
            <a:ext cx="2876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Mastikan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tidak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adanya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pelanggaran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oleh </a:t>
            </a:r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peserta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Pemilu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dalam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melaksankan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kegiatan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kampanye</a:t>
            </a:r>
            <a:r>
              <a:rPr lang="en-ID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4E55758-8985-4588-9DA8-109120B524DE}"/>
              </a:ext>
            </a:extLst>
          </p:cNvPr>
          <p:cNvSpPr/>
          <p:nvPr/>
        </p:nvSpPr>
        <p:spPr>
          <a:xfrm>
            <a:off x="2482681" y="3478080"/>
            <a:ext cx="1325358" cy="1325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32C132-FE95-46AB-866C-8259599377C5}"/>
              </a:ext>
            </a:extLst>
          </p:cNvPr>
          <p:cNvSpPr/>
          <p:nvPr/>
        </p:nvSpPr>
        <p:spPr>
          <a:xfrm>
            <a:off x="2109721" y="3982212"/>
            <a:ext cx="2043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endParaRPr lang="en-ID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85E057A-623D-4149-A528-FAFC4C4E7C5C}"/>
              </a:ext>
            </a:extLst>
          </p:cNvPr>
          <p:cNvSpPr/>
          <p:nvPr/>
        </p:nvSpPr>
        <p:spPr>
          <a:xfrm>
            <a:off x="1679378" y="2716219"/>
            <a:ext cx="1413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Rapat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Umum</a:t>
            </a:r>
            <a:endParaRPr lang="en-ID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A65DE1-4964-4A16-B520-92F3A5E0ADC0}"/>
              </a:ext>
            </a:extLst>
          </p:cNvPr>
          <p:cNvSpPr/>
          <p:nvPr/>
        </p:nvSpPr>
        <p:spPr>
          <a:xfrm>
            <a:off x="1248537" y="5110845"/>
            <a:ext cx="141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Pertemuan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Tatap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Muka</a:t>
            </a:r>
            <a:endParaRPr lang="en-ID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2C1CDA-C5AF-4612-B61B-2741971CF23C}"/>
              </a:ext>
            </a:extLst>
          </p:cNvPr>
          <p:cNvSpPr/>
          <p:nvPr/>
        </p:nvSpPr>
        <p:spPr>
          <a:xfrm>
            <a:off x="3593693" y="2410653"/>
            <a:ext cx="2818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Pertemuan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Terbatas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Peserta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Pemilu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yang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telah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mendapatkan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(STTP)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Kampanye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dari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Kepolisian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dengan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tembusan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ke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Bawaslu</a:t>
            </a:r>
            <a:r>
              <a:rPr lang="en-ID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Kota </a:t>
            </a:r>
            <a:r>
              <a:rPr lang="en-ID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Palu</a:t>
            </a:r>
            <a:r>
              <a:rPr lang="en-ID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`</a:t>
            </a:r>
            <a:endParaRPr lang="en-ID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122FAE4-AFB3-43DC-B92B-73CAB80F1936}"/>
              </a:ext>
            </a:extLst>
          </p:cNvPr>
          <p:cNvCxnSpPr>
            <a:cxnSpLocks/>
          </p:cNvCxnSpPr>
          <p:nvPr/>
        </p:nvCxnSpPr>
        <p:spPr>
          <a:xfrm flipV="1">
            <a:off x="3776594" y="3478080"/>
            <a:ext cx="376239" cy="256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6DCF5DA-1377-46A3-8CB6-50F16FD86E5F}"/>
              </a:ext>
            </a:extLst>
          </p:cNvPr>
          <p:cNvCxnSpPr>
            <a:cxnSpLocks/>
          </p:cNvCxnSpPr>
          <p:nvPr/>
        </p:nvCxnSpPr>
        <p:spPr>
          <a:xfrm>
            <a:off x="3636599" y="4666117"/>
            <a:ext cx="296834" cy="385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E9A1D9C-455B-48B3-A424-19E5B96E8587}"/>
              </a:ext>
            </a:extLst>
          </p:cNvPr>
          <p:cNvCxnSpPr>
            <a:cxnSpLocks/>
          </p:cNvCxnSpPr>
          <p:nvPr/>
        </p:nvCxnSpPr>
        <p:spPr>
          <a:xfrm flipH="1">
            <a:off x="2305281" y="4703052"/>
            <a:ext cx="370591" cy="287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5AD3D0B-F152-4ED2-8937-3AAFC7DE57C3}"/>
              </a:ext>
            </a:extLst>
          </p:cNvPr>
          <p:cNvCxnSpPr>
            <a:cxnSpLocks/>
          </p:cNvCxnSpPr>
          <p:nvPr/>
        </p:nvCxnSpPr>
        <p:spPr>
          <a:xfrm flipH="1" flipV="1">
            <a:off x="2507451" y="3135756"/>
            <a:ext cx="308320" cy="302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8" y="238420"/>
            <a:ext cx="3376325" cy="864666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Pelanggaran</a:t>
            </a:r>
            <a:r>
              <a:rPr lang="en-US" sz="1800" b="1" dirty="0" smtClean="0"/>
              <a:t> APK</a:t>
            </a:r>
            <a:endParaRPr lang="en-US" sz="18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964251"/>
              </p:ext>
            </p:extLst>
          </p:nvPr>
        </p:nvGraphicFramePr>
        <p:xfrm>
          <a:off x="121618" y="1318568"/>
          <a:ext cx="6206611" cy="330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21618" y="472384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sebanyak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313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peraga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(APK) yang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terpasang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di White area,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Sarana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Ibadah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dilarang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black">
          <a:xfrm>
            <a:off x="7117504" y="238420"/>
            <a:ext cx="4493925" cy="86466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dirty="0"/>
              <a:t>Temuan Pelanggaran </a:t>
            </a:r>
            <a:r>
              <a:rPr lang="fi-FI" sz="1800" b="1" dirty="0" smtClean="0"/>
              <a:t>Pemilu </a:t>
            </a:r>
            <a:r>
              <a:rPr lang="fi-FI" sz="1800" b="1" dirty="0"/>
              <a:t>dalam Tahapan </a:t>
            </a:r>
            <a:r>
              <a:rPr lang="fi-FI" sz="1800" b="1" dirty="0" smtClean="0"/>
              <a:t>Kampanye</a:t>
            </a:r>
            <a:endParaRPr lang="en-US" sz="1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29829" y="238420"/>
            <a:ext cx="0" cy="6467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6707323" y="1381650"/>
            <a:ext cx="1381599" cy="7753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249618" y="3084311"/>
            <a:ext cx="3110044" cy="9953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Putusan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Pidana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25112" y="1497210"/>
            <a:ext cx="1482609" cy="5013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ASN</a:t>
            </a:r>
            <a:endParaRPr lang="id-ID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49618" y="1321127"/>
            <a:ext cx="3110044" cy="10469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Pidana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Klarifikasi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778522" y="3084311"/>
            <a:ext cx="1381599" cy="9953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379940" y="3319611"/>
            <a:ext cx="1482609" cy="5013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Pidana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Pemilu</a:t>
            </a:r>
            <a:endParaRPr lang="id-ID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840938" y="4325816"/>
            <a:ext cx="1822416" cy="18639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19605" y="4900246"/>
            <a:ext cx="1927226" cy="6590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Temuan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Laporan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di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Registrasi</a:t>
            </a:r>
            <a:endParaRPr lang="id-ID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757138" y="4723845"/>
            <a:ext cx="2754924" cy="9953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Kode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Etik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Pidana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Administrasi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2" y="2859942"/>
            <a:ext cx="4165330" cy="1175657"/>
          </a:xfrm>
          <a:solidFill>
            <a:srgbClr val="00CC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900" b="1" dirty="0" smtClean="0"/>
              <a:t>DINAMIKA </a:t>
            </a:r>
            <a:r>
              <a:rPr lang="en-US" sz="1900" b="1" dirty="0" err="1" smtClean="0"/>
              <a:t>dan</a:t>
            </a:r>
            <a:r>
              <a:rPr lang="en-US" sz="1900" b="1" dirty="0" smtClean="0"/>
              <a:t/>
            </a:r>
            <a:br>
              <a:rPr lang="en-US" sz="1900" b="1" dirty="0" smtClean="0"/>
            </a:br>
            <a:r>
              <a:rPr lang="en-US" sz="1900" b="1" dirty="0" smtClean="0"/>
              <a:t>PERMASALAHAN</a:t>
            </a:r>
            <a:endParaRPr lang="en-US" sz="1900" b="1" dirty="0"/>
          </a:p>
        </p:txBody>
      </p:sp>
      <p:sp>
        <p:nvSpPr>
          <p:cNvPr id="7" name="Down Arrow 6"/>
          <p:cNvSpPr/>
          <p:nvPr/>
        </p:nvSpPr>
        <p:spPr>
          <a:xfrm rot="16200000" flipH="1">
            <a:off x="4765335" y="3012343"/>
            <a:ext cx="411616" cy="870857"/>
          </a:xfrm>
          <a:prstGeom prst="downArrow">
            <a:avLst>
              <a:gd name="adj1" fmla="val 50000"/>
              <a:gd name="adj2" fmla="val 70196"/>
            </a:avLst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569857" y="2519908"/>
            <a:ext cx="6259286" cy="768947"/>
            <a:chOff x="5406572" y="2525487"/>
            <a:chExt cx="6422572" cy="943427"/>
          </a:xfrm>
          <a:solidFill>
            <a:srgbClr val="FFC000"/>
          </a:solidFill>
        </p:grpSpPr>
        <p:sp>
          <p:nvSpPr>
            <p:cNvPr id="8" name="Flowchart: Process 7"/>
            <p:cNvSpPr/>
            <p:nvPr/>
          </p:nvSpPr>
          <p:spPr>
            <a:xfrm>
              <a:off x="5544457" y="2525487"/>
              <a:ext cx="6284687" cy="94342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5406572" y="2525487"/>
              <a:ext cx="87085" cy="94342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733143" y="2566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kampanye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69857" y="3456168"/>
            <a:ext cx="6259286" cy="397709"/>
            <a:chOff x="5406572" y="2525487"/>
            <a:chExt cx="6422572" cy="943427"/>
          </a:xfrm>
          <a:solidFill>
            <a:srgbClr val="0070C0"/>
          </a:solidFill>
        </p:grpSpPr>
        <p:sp>
          <p:nvSpPr>
            <p:cNvPr id="15" name="Flowchart: Process 14"/>
            <p:cNvSpPr/>
            <p:nvPr/>
          </p:nvSpPr>
          <p:spPr>
            <a:xfrm>
              <a:off x="5544457" y="2525487"/>
              <a:ext cx="6284687" cy="94342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5406572" y="2525487"/>
              <a:ext cx="87085" cy="94342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733143" y="34337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Kurangnya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sumber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manusia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pengawas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tingkat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kelurahan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69857" y="3984037"/>
            <a:ext cx="6259286" cy="420787"/>
            <a:chOff x="5406572" y="2525487"/>
            <a:chExt cx="6422572" cy="943427"/>
          </a:xfrm>
          <a:solidFill>
            <a:srgbClr val="00B050"/>
          </a:solidFill>
        </p:grpSpPr>
        <p:sp>
          <p:nvSpPr>
            <p:cNvPr id="18" name="Flowchart: Process 17"/>
            <p:cNvSpPr/>
            <p:nvPr/>
          </p:nvSpPr>
          <p:spPr>
            <a:xfrm>
              <a:off x="5544457" y="2525487"/>
              <a:ext cx="6284687" cy="94342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5406572" y="2525487"/>
              <a:ext cx="87085" cy="94342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725885" y="39876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/>
              <a:t>menerima</a:t>
            </a:r>
            <a:r>
              <a:rPr lang="en-US" dirty="0"/>
              <a:t> money </a:t>
            </a:r>
            <a:r>
              <a:rPr lang="en-US" dirty="0" err="1"/>
              <a:t>politik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62599" y="4557224"/>
            <a:ext cx="6259287" cy="420787"/>
            <a:chOff x="5406572" y="2525487"/>
            <a:chExt cx="6422573" cy="943427"/>
          </a:xfrm>
        </p:grpSpPr>
        <p:sp>
          <p:nvSpPr>
            <p:cNvPr id="21" name="Flowchart: Process 20"/>
            <p:cNvSpPr/>
            <p:nvPr/>
          </p:nvSpPr>
          <p:spPr>
            <a:xfrm>
              <a:off x="5544457" y="2525487"/>
              <a:ext cx="6284688" cy="943427"/>
            </a:xfrm>
            <a:prstGeom prst="flowChartProcess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 smtClean="0"/>
                <a:t>Masih</a:t>
              </a:r>
              <a:r>
                <a:rPr lang="en-US" dirty="0" smtClean="0"/>
                <a:t> </a:t>
              </a:r>
              <a:r>
                <a:rPr lang="en-US" dirty="0" err="1" smtClean="0"/>
                <a:t>adanya</a:t>
              </a:r>
              <a:r>
                <a:rPr lang="en-US" dirty="0" smtClean="0"/>
                <a:t> ASN yang </a:t>
              </a:r>
              <a:r>
                <a:rPr lang="en-US" dirty="0" err="1" smtClean="0"/>
                <a:t>terlibat</a:t>
              </a:r>
              <a:r>
                <a:rPr lang="en-US" dirty="0" smtClean="0"/>
                <a:t> </a:t>
              </a:r>
              <a:r>
                <a:rPr lang="en-US" dirty="0" err="1" smtClean="0"/>
                <a:t>kampanye</a:t>
              </a:r>
              <a:endParaRPr lang="en-US" dirty="0"/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5406572" y="2525487"/>
              <a:ext cx="87085" cy="943427"/>
            </a:xfrm>
            <a:prstGeom prst="flowChartProcess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23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36977" y="1480147"/>
            <a:ext cx="10329333" cy="54130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4979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373695"/>
            <a:ext cx="1084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Tahapan Logistik</a:t>
            </a:r>
            <a:endParaRPr lang="en-ID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91121-47EE-47B7-8481-7F7DCE0E3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0354615" y="5088782"/>
            <a:ext cx="1683974" cy="17692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AA8863F-A026-414A-BB18-B81DF66400CE}"/>
              </a:ext>
            </a:extLst>
          </p:cNvPr>
          <p:cNvSpPr/>
          <p:nvPr/>
        </p:nvSpPr>
        <p:spPr>
          <a:xfrm>
            <a:off x="1432666" y="1693675"/>
            <a:ext cx="125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TEMUAN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A8863F-A026-414A-BB18-B81DF66400CE}"/>
              </a:ext>
            </a:extLst>
          </p:cNvPr>
          <p:cNvSpPr/>
          <p:nvPr/>
        </p:nvSpPr>
        <p:spPr>
          <a:xfrm>
            <a:off x="1432666" y="2114952"/>
            <a:ext cx="2375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5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Kekurangan</a:t>
            </a:r>
            <a:r>
              <a:rPr lang="en-ID" sz="1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Surat </a:t>
            </a:r>
            <a:r>
              <a:rPr lang="en-ID" sz="15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Suara</a:t>
            </a:r>
            <a:endParaRPr lang="en-ID" sz="15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657" r="4124"/>
          <a:stretch/>
        </p:blipFill>
        <p:spPr>
          <a:xfrm>
            <a:off x="936977" y="2475390"/>
            <a:ext cx="6497782" cy="38145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A8863F-A026-414A-BB18-B81DF66400CE}"/>
              </a:ext>
            </a:extLst>
          </p:cNvPr>
          <p:cNvSpPr/>
          <p:nvPr/>
        </p:nvSpPr>
        <p:spPr>
          <a:xfrm>
            <a:off x="8088975" y="2114952"/>
            <a:ext cx="27846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5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Dinamika</a:t>
            </a:r>
            <a:r>
              <a:rPr lang="en-ID" sz="1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Dan </a:t>
            </a:r>
            <a:r>
              <a:rPr lang="en-ID" sz="15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Permasalahan</a:t>
            </a:r>
            <a:endParaRPr lang="en-ID" sz="15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716982" y="2717009"/>
            <a:ext cx="3549328" cy="2131989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16982" y="2744719"/>
            <a:ext cx="3370118" cy="20928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pengawasan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ialah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keterlambatan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pencetakan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mengakibatkan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tiba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mengalami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keterlambatan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berpengaruh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pelipatan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pendstribusian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terburu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buru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karenakan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minimnya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persiapan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logistik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menuju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.`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357651" y="449943"/>
            <a:ext cx="11487986" cy="64080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70FCF45-6EE0-4795-B210-BF528A4DB071}"/>
              </a:ext>
            </a:extLst>
          </p:cNvPr>
          <p:cNvSpPr/>
          <p:nvPr/>
        </p:nvSpPr>
        <p:spPr>
          <a:xfrm>
            <a:off x="494551" y="950495"/>
            <a:ext cx="7553359" cy="61555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ID" sz="17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Bawaslu</a:t>
            </a:r>
            <a:r>
              <a:rPr lang="en-ID" sz="1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Kota </a:t>
            </a:r>
            <a:r>
              <a:rPr lang="en-ID" sz="17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palu</a:t>
            </a:r>
            <a:r>
              <a:rPr lang="en-ID" sz="1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7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ID" sz="1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7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r>
              <a:rPr lang="en-ID" sz="1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pada </a:t>
            </a:r>
            <a:r>
              <a:rPr lang="en-ID" sz="17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Tahapan</a:t>
            </a:r>
            <a:r>
              <a:rPr lang="en-ID" sz="1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Dana </a:t>
            </a:r>
            <a:r>
              <a:rPr lang="en-ID" sz="17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kampanye</a:t>
            </a:r>
            <a:r>
              <a:rPr lang="en-ID" sz="1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ID" sz="17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Berikut</a:t>
            </a:r>
            <a:r>
              <a:rPr lang="en-ID" sz="1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7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hasil</a:t>
            </a:r>
            <a:r>
              <a:rPr lang="en-ID" sz="1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7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r>
              <a:rPr lang="en-ID" sz="1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7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Bawaslu</a:t>
            </a:r>
            <a:r>
              <a:rPr lang="en-ID" sz="1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Kota </a:t>
            </a:r>
            <a:r>
              <a:rPr lang="en-ID" sz="17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palu</a:t>
            </a:r>
            <a:r>
              <a:rPr lang="en-ID" sz="1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en-ID" sz="17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antara</a:t>
            </a:r>
            <a:r>
              <a:rPr lang="en-ID" sz="1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lain</a:t>
            </a:r>
            <a:r>
              <a:rPr lang="en-ID" sz="1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:`</a:t>
            </a:r>
            <a:endParaRPr lang="en-ID" sz="17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8276BD5-E2F5-4138-B03A-B2416CF0F11C}"/>
              </a:ext>
            </a:extLst>
          </p:cNvPr>
          <p:cNvSpPr/>
          <p:nvPr/>
        </p:nvSpPr>
        <p:spPr>
          <a:xfrm>
            <a:off x="494551" y="602606"/>
            <a:ext cx="480422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ID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AKTIVITAS PENGAWASAN</a:t>
            </a:r>
          </a:p>
        </p:txBody>
      </p:sp>
      <p:sp>
        <p:nvSpPr>
          <p:cNvPr id="2" name="Rectangle 1"/>
          <p:cNvSpPr/>
          <p:nvPr/>
        </p:nvSpPr>
        <p:spPr>
          <a:xfrm>
            <a:off x="651061" y="3717990"/>
            <a:ext cx="2800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Rekapitulasi</a:t>
            </a:r>
            <a:r>
              <a:rPr lang="en-ID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r>
              <a:rPr lang="en-ID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dana </a:t>
            </a:r>
            <a:r>
              <a:rPr lang="en-ID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kampanye</a:t>
            </a:r>
            <a:endParaRPr lang="en-US" sz="16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36E3E47-FF8A-4569-A7F7-07A120E79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071" y="1612062"/>
            <a:ext cx="8408518" cy="52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84349" y="1459426"/>
            <a:ext cx="10329333" cy="5359428"/>
          </a:xfrm>
          <a:prstGeom prst="rect">
            <a:avLst/>
          </a:prstGeom>
          <a:solidFill>
            <a:srgbClr val="ECD77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D992452-A3D2-4295-9511-7EF868386167}"/>
              </a:ext>
            </a:extLst>
          </p:cNvPr>
          <p:cNvSpPr/>
          <p:nvPr/>
        </p:nvSpPr>
        <p:spPr>
          <a:xfrm>
            <a:off x="1053982" y="2066685"/>
            <a:ext cx="3209396" cy="5867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605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373695"/>
            <a:ext cx="1084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Tahapan Pemungutan dan Penghitungan Suara</a:t>
            </a:r>
            <a:endParaRPr lang="en-ID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91121-47EE-47B7-8481-7F7DCE0E3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0732837" y="5328872"/>
            <a:ext cx="1331968" cy="139939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C4DA0B-156C-45B7-AAF5-45DFDFA1B6FD}"/>
              </a:ext>
            </a:extLst>
          </p:cNvPr>
          <p:cNvSpPr/>
          <p:nvPr/>
        </p:nvSpPr>
        <p:spPr>
          <a:xfrm>
            <a:off x="962782" y="1676490"/>
            <a:ext cx="1848778" cy="3555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996704" y="1660845"/>
            <a:ext cx="125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TEMUAN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9FF363-3151-49FC-99D6-B854CE4858BF}"/>
              </a:ext>
            </a:extLst>
          </p:cNvPr>
          <p:cNvSpPr/>
          <p:nvPr/>
        </p:nvSpPr>
        <p:spPr>
          <a:xfrm>
            <a:off x="1199172" y="2104785"/>
            <a:ext cx="3074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Pelanggaran yang Menyebabkan Potensi </a:t>
            </a:r>
            <a:r>
              <a:rPr lang="fi-FI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PSU Yakni:</a:t>
            </a:r>
            <a:endParaRPr lang="en-ID" sz="14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9846" y="2768602"/>
            <a:ext cx="5455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Pemilih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e-KTP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Daerah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tanpa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Formulir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A5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65141"/>
              </p:ext>
            </p:extLst>
          </p:nvPr>
        </p:nvGraphicFramePr>
        <p:xfrm>
          <a:off x="7381958" y="3728817"/>
          <a:ext cx="2279522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075">
                  <a:extLst>
                    <a:ext uri="{9D8B030D-6E8A-4147-A177-3AD203B41FA5}">
                      <a16:colId xmlns:a16="http://schemas.microsoft.com/office/drawing/2014/main" xmlns="" val="3323011723"/>
                    </a:ext>
                  </a:extLst>
                </a:gridCol>
                <a:gridCol w="729447">
                  <a:extLst>
                    <a:ext uri="{9D8B030D-6E8A-4147-A177-3AD203B41FA5}">
                      <a16:colId xmlns:a16="http://schemas.microsoft.com/office/drawing/2014/main" xmlns="" val="31492966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Besusu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Timur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6510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3932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Birobuli</a:t>
                      </a:r>
                      <a:r>
                        <a:rPr lang="en-US" sz="1100" b="1" u="none" strike="noStrike" dirty="0">
                          <a:effectLst/>
                        </a:rPr>
                        <a:t> Utara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5671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Tatura</a:t>
                      </a:r>
                      <a:r>
                        <a:rPr lang="en-US" sz="1100" b="1" u="none" strike="noStrike" dirty="0">
                          <a:effectLst/>
                        </a:rPr>
                        <a:t> Selatan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5855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Baru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3696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99325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9761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Lere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3146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Duyu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826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1428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Taavanjuka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0418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Nunu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TPS 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9130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Mamboro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TPS 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5620234"/>
                  </a:ext>
                </a:extLst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2020704" y="4014846"/>
            <a:ext cx="1890564" cy="18659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2503964" y="4123013"/>
            <a:ext cx="876545" cy="892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5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n-ID" sz="50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2365413" y="4761517"/>
            <a:ext cx="1202811" cy="892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5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TPS</a:t>
            </a:r>
            <a:endParaRPr lang="en-ID" sz="50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005576" y="4761517"/>
            <a:ext cx="696008" cy="3402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4556173" y="4500726"/>
            <a:ext cx="14465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5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PSU</a:t>
            </a:r>
            <a:endParaRPr lang="en-ID" sz="50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triped Right Arrow 19"/>
          <p:cNvSpPr/>
          <p:nvPr/>
        </p:nvSpPr>
        <p:spPr>
          <a:xfrm>
            <a:off x="5912563" y="4697504"/>
            <a:ext cx="1278550" cy="468217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84349" y="1459426"/>
            <a:ext cx="10329333" cy="5359428"/>
          </a:xfrm>
          <a:prstGeom prst="rect">
            <a:avLst/>
          </a:prstGeom>
          <a:solidFill>
            <a:srgbClr val="ECD77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605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373695"/>
            <a:ext cx="1084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Tahapan Pemungutan dan Penghitungan Suara</a:t>
            </a:r>
            <a:endParaRPr lang="en-ID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91121-47EE-47B7-8481-7F7DCE0E3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0732837" y="5328872"/>
            <a:ext cx="1331968" cy="139939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C4DA0B-156C-45B7-AAF5-45DFDFA1B6FD}"/>
              </a:ext>
            </a:extLst>
          </p:cNvPr>
          <p:cNvSpPr/>
          <p:nvPr/>
        </p:nvSpPr>
        <p:spPr>
          <a:xfrm>
            <a:off x="962781" y="1521942"/>
            <a:ext cx="3750579" cy="3555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163295512"/>
              </p:ext>
            </p:extLst>
          </p:nvPr>
        </p:nvGraphicFramePr>
        <p:xfrm>
          <a:off x="1805354" y="1742122"/>
          <a:ext cx="8549261" cy="491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858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84349" y="1459426"/>
            <a:ext cx="10329333" cy="5359428"/>
          </a:xfrm>
          <a:prstGeom prst="rect">
            <a:avLst/>
          </a:prstGeom>
          <a:solidFill>
            <a:srgbClr val="ECD77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7D1234-0518-4AD9-8FEC-0348C14F8C94}"/>
              </a:ext>
            </a:extLst>
          </p:cNvPr>
          <p:cNvSpPr/>
          <p:nvPr/>
        </p:nvSpPr>
        <p:spPr>
          <a:xfrm>
            <a:off x="1330036" y="2091244"/>
            <a:ext cx="9729404" cy="47276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605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373695"/>
            <a:ext cx="1084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Tahapan Pemungutan dan Penghitungan Suara</a:t>
            </a:r>
            <a:endParaRPr lang="en-ID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91121-47EE-47B7-8481-7F7DCE0E3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0732837" y="5328872"/>
            <a:ext cx="1331968" cy="139939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C4DA0B-156C-45B7-AAF5-45DFDFA1B6FD}"/>
              </a:ext>
            </a:extLst>
          </p:cNvPr>
          <p:cNvSpPr/>
          <p:nvPr/>
        </p:nvSpPr>
        <p:spPr>
          <a:xfrm>
            <a:off x="962781" y="1521942"/>
            <a:ext cx="3750579" cy="3555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996704" y="1506297"/>
            <a:ext cx="375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HASIL PENGITUNGAN SUARA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5646" y="2113570"/>
            <a:ext cx="8900709" cy="461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1" y="759723"/>
            <a:ext cx="6428509" cy="60982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8921" y="173438"/>
            <a:ext cx="3718870" cy="58129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5400" y="200735"/>
            <a:ext cx="3582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PETA KOTA PALU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9785" y="1174174"/>
            <a:ext cx="311726" cy="3117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7321" y="1108458"/>
            <a:ext cx="47053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LUAS WILAYAH KOTA PALU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321" y="1623689"/>
            <a:ext cx="3940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Kota </a:t>
            </a:r>
            <a:r>
              <a:rPr lang="en-US" b="1" dirty="0" err="1"/>
              <a:t>Palu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Luas 395,1 </a:t>
            </a:r>
            <a:r>
              <a:rPr lang="en-ID" b="1" dirty="0"/>
              <a:t>Km</a:t>
            </a:r>
            <a:r>
              <a:rPr lang="en-ID" b="1" baseline="30000" dirty="0"/>
              <a:t>2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229785" y="2416234"/>
            <a:ext cx="311726" cy="3117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7321" y="2350518"/>
            <a:ext cx="48714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/>
              <a:t>8 </a:t>
            </a:r>
            <a:r>
              <a:rPr lang="en-US" sz="2500" b="1" dirty="0" err="1" smtClean="0"/>
              <a:t>Kecamatan</a:t>
            </a:r>
            <a:r>
              <a:rPr lang="en-US" sz="2500" b="1" dirty="0" smtClean="0"/>
              <a:t>, 46 </a:t>
            </a:r>
            <a:r>
              <a:rPr lang="en-US" sz="2500" b="1" dirty="0" err="1" smtClean="0"/>
              <a:t>Kelurahan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dan</a:t>
            </a:r>
            <a:r>
              <a:rPr lang="en-US" sz="2500" b="1" dirty="0" smtClean="0"/>
              <a:t> 1075 TPS</a:t>
            </a:r>
            <a:endParaRPr lang="en-US" sz="2500" b="1" dirty="0"/>
          </a:p>
        </p:txBody>
      </p:sp>
      <p:sp>
        <p:nvSpPr>
          <p:cNvPr id="15" name="Oval 14"/>
          <p:cNvSpPr/>
          <p:nvPr/>
        </p:nvSpPr>
        <p:spPr>
          <a:xfrm>
            <a:off x="229785" y="3585561"/>
            <a:ext cx="311726" cy="3117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7321" y="3519845"/>
            <a:ext cx="487145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/>
              <a:t>3 </a:t>
            </a:r>
            <a:r>
              <a:rPr lang="en-US" sz="2500" b="1" dirty="0" err="1" smtClean="0"/>
              <a:t>Komisioner</a:t>
            </a:r>
            <a:r>
              <a:rPr lang="en-US" sz="2500" b="1" dirty="0" smtClean="0"/>
              <a:t> Kota </a:t>
            </a:r>
            <a:r>
              <a:rPr lang="en-US" sz="2500" b="1" dirty="0" err="1" smtClean="0"/>
              <a:t>Palu</a:t>
            </a:r>
            <a:r>
              <a:rPr lang="en-US" sz="2500" b="1" dirty="0" smtClean="0"/>
              <a:t>, 24 </a:t>
            </a:r>
            <a:r>
              <a:rPr lang="en-US" sz="2500" b="1" dirty="0" err="1" smtClean="0"/>
              <a:t>Panwaslu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Kecamatan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dan</a:t>
            </a:r>
            <a:r>
              <a:rPr lang="en-US" sz="2500" b="1" dirty="0" smtClean="0"/>
              <a:t> 46 PKD.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2271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84349" y="1459426"/>
            <a:ext cx="10329333" cy="5359428"/>
          </a:xfrm>
          <a:prstGeom prst="rect">
            <a:avLst/>
          </a:prstGeom>
          <a:solidFill>
            <a:srgbClr val="ECD77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7D1234-0518-4AD9-8FEC-0348C14F8C94}"/>
              </a:ext>
            </a:extLst>
          </p:cNvPr>
          <p:cNvSpPr/>
          <p:nvPr/>
        </p:nvSpPr>
        <p:spPr>
          <a:xfrm>
            <a:off x="996704" y="1920812"/>
            <a:ext cx="10316977" cy="4867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605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440930"/>
            <a:ext cx="1084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Tahapan Pemungutan dan Penghitungan Suara</a:t>
            </a:r>
            <a:endParaRPr lang="en-ID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37729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C4DA0B-156C-45B7-AAF5-45DFDFA1B6FD}"/>
              </a:ext>
            </a:extLst>
          </p:cNvPr>
          <p:cNvSpPr/>
          <p:nvPr/>
        </p:nvSpPr>
        <p:spPr>
          <a:xfrm>
            <a:off x="962781" y="1521942"/>
            <a:ext cx="3750579" cy="3555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996704" y="1506297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DINAMIKA </a:t>
            </a:r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dan</a:t>
            </a:r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PERMASALAHAN</a:t>
            </a:r>
            <a:endParaRPr lang="en-ID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lowchart: Data 6"/>
          <p:cNvSpPr/>
          <p:nvPr/>
        </p:nvSpPr>
        <p:spPr>
          <a:xfrm>
            <a:off x="2723566" y="2133600"/>
            <a:ext cx="1953491" cy="465489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ingle Corner Rectangle 13"/>
          <p:cNvSpPr/>
          <p:nvPr/>
        </p:nvSpPr>
        <p:spPr>
          <a:xfrm>
            <a:off x="1403832" y="2242078"/>
            <a:ext cx="5569527" cy="671715"/>
          </a:xfrm>
          <a:prstGeom prst="snip1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```````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86962" y="2383038"/>
            <a:ext cx="556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Ketersediaan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Logistik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1403832" y="3135610"/>
            <a:ext cx="5569527" cy="720224"/>
          </a:xfrm>
          <a:prstGeom prst="snip1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86962" y="3276569"/>
            <a:ext cx="556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Pemilih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e-KTP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memilih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tanpa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A5.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nip Single Corner Rectangle 18"/>
          <p:cNvSpPr/>
          <p:nvPr/>
        </p:nvSpPr>
        <p:spPr>
          <a:xfrm>
            <a:off x="1403832" y="4332791"/>
            <a:ext cx="5569527" cy="636417"/>
          </a:xfrm>
          <a:prstGeom prst="snip1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```````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86962" y="4448553"/>
            <a:ext cx="556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nya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pemahaman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petugas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KPPS.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2159" y="2242078"/>
            <a:ext cx="138543" cy="67171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82159" y="3135610"/>
            <a:ext cx="138543" cy="720224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82159" y="4332976"/>
            <a:ext cx="138543" cy="636417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Single Corner Rectangle 23"/>
          <p:cNvSpPr/>
          <p:nvPr/>
        </p:nvSpPr>
        <p:spPr>
          <a:xfrm>
            <a:off x="1403832" y="5225570"/>
            <a:ext cx="5569527" cy="636417"/>
          </a:xfrm>
          <a:prstGeom prst="snip1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```````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86962" y="5341146"/>
            <a:ext cx="556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Keterlambatan Rekapitulasi Hasil Pengitungan Suara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82159" y="5225569"/>
            <a:ext cx="138543" cy="636417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84349" y="1459426"/>
            <a:ext cx="10329333" cy="5359428"/>
          </a:xfrm>
          <a:prstGeom prst="rect">
            <a:avLst/>
          </a:prstGeom>
          <a:solidFill>
            <a:srgbClr val="ECD77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605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440930"/>
            <a:ext cx="1084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Tahapan Pemungutan dan Penghitungan Suara</a:t>
            </a:r>
            <a:endParaRPr lang="en-ID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37729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C4DA0B-156C-45B7-AAF5-45DFDFA1B6FD}"/>
              </a:ext>
            </a:extLst>
          </p:cNvPr>
          <p:cNvSpPr/>
          <p:nvPr/>
        </p:nvSpPr>
        <p:spPr>
          <a:xfrm>
            <a:off x="962781" y="1521942"/>
            <a:ext cx="4574590" cy="3555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996704" y="1518020"/>
            <a:ext cx="4758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DINAMIKA </a:t>
            </a:r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dan</a:t>
            </a:r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PERMASALAHAN di TPS</a:t>
            </a:r>
            <a:endParaRPr lang="en-ID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288FB49-D566-491D-B24A-AD050149CAAB}"/>
              </a:ext>
            </a:extLst>
          </p:cNvPr>
          <p:cNvSpPr/>
          <p:nvPr/>
        </p:nvSpPr>
        <p:spPr>
          <a:xfrm>
            <a:off x="1175200" y="2223328"/>
            <a:ext cx="6282833" cy="11887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6BCF98D-82D6-4D11-8119-0EE9D7493935}"/>
              </a:ext>
            </a:extLst>
          </p:cNvPr>
          <p:cNvSpPr/>
          <p:nvPr/>
        </p:nvSpPr>
        <p:spPr>
          <a:xfrm>
            <a:off x="1274476" y="2298411"/>
            <a:ext cx="6047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 pemilih DPK yang datang ke TPS pada waktu sesuai dengan ketentuan  ingin memilih menggunakan KTP sesuai domisili, tetapi di tolak oleh petugas KPPS dengan alasan kehabisan surat suara.</a:t>
            </a:r>
            <a:endParaRPr lang="en-ID" sz="15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C660927-EBCA-40CF-AE86-7FC3DD8C55D4}"/>
              </a:ext>
            </a:extLst>
          </p:cNvPr>
          <p:cNvSpPr/>
          <p:nvPr/>
        </p:nvSpPr>
        <p:spPr>
          <a:xfrm>
            <a:off x="1175200" y="3531154"/>
            <a:ext cx="6282833" cy="6043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1A8B51A-6E9E-4BE1-AA07-758122AF610B}"/>
              </a:ext>
            </a:extLst>
          </p:cNvPr>
          <p:cNvSpPr/>
          <p:nvPr/>
        </p:nvSpPr>
        <p:spPr>
          <a:xfrm>
            <a:off x="1053729" y="2223328"/>
            <a:ext cx="81617" cy="11887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AC71F34-7D3C-429B-B2E6-AF18802D7050}"/>
              </a:ext>
            </a:extLst>
          </p:cNvPr>
          <p:cNvSpPr/>
          <p:nvPr/>
        </p:nvSpPr>
        <p:spPr>
          <a:xfrm>
            <a:off x="1053729" y="3528047"/>
            <a:ext cx="81617" cy="6043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7704422-4EAD-4445-AC8D-A49BEDB83F5F}"/>
              </a:ext>
            </a:extLst>
          </p:cNvPr>
          <p:cNvSpPr/>
          <p:nvPr/>
        </p:nvSpPr>
        <p:spPr>
          <a:xfrm>
            <a:off x="1274476" y="3555715"/>
            <a:ext cx="60477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Digunakannya C6 oleh orang lain, sehingga pemilih yang bersangkutan tidak dapat memilih di TPS yg bersangkutan</a:t>
            </a:r>
            <a:endParaRPr lang="en-ID" sz="15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CADC6C3-4950-456B-9685-779883FC94B8}"/>
              </a:ext>
            </a:extLst>
          </p:cNvPr>
          <p:cNvSpPr/>
          <p:nvPr/>
        </p:nvSpPr>
        <p:spPr>
          <a:xfrm>
            <a:off x="1175200" y="4223736"/>
            <a:ext cx="6282833" cy="4112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0BD72F7-2451-499E-8FE7-7267509C2435}"/>
              </a:ext>
            </a:extLst>
          </p:cNvPr>
          <p:cNvSpPr/>
          <p:nvPr/>
        </p:nvSpPr>
        <p:spPr>
          <a:xfrm>
            <a:off x="1053729" y="4220629"/>
            <a:ext cx="81617" cy="4112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15FB6E8-44DC-4B4D-BDCE-6040B6887946}"/>
              </a:ext>
            </a:extLst>
          </p:cNvPr>
          <p:cNvSpPr/>
          <p:nvPr/>
        </p:nvSpPr>
        <p:spPr>
          <a:xfrm>
            <a:off x="1274476" y="4248297"/>
            <a:ext cx="60477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 dua kali, menggunakan C6 anaknya</a:t>
            </a:r>
            <a:endParaRPr lang="en-ID" sz="15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D5B1DB0-79DB-4769-B016-36A0D38B31A7}"/>
              </a:ext>
            </a:extLst>
          </p:cNvPr>
          <p:cNvSpPr/>
          <p:nvPr/>
        </p:nvSpPr>
        <p:spPr>
          <a:xfrm>
            <a:off x="1175200" y="4723234"/>
            <a:ext cx="6282833" cy="6043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29F743D-B74B-4CB6-9D84-B5DC42C6208A}"/>
              </a:ext>
            </a:extLst>
          </p:cNvPr>
          <p:cNvSpPr/>
          <p:nvPr/>
        </p:nvSpPr>
        <p:spPr>
          <a:xfrm>
            <a:off x="1053729" y="4720127"/>
            <a:ext cx="81617" cy="6043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738D282-C67A-4B1F-9350-AF93AD42D920}"/>
              </a:ext>
            </a:extLst>
          </p:cNvPr>
          <p:cNvSpPr/>
          <p:nvPr/>
        </p:nvSpPr>
        <p:spPr>
          <a:xfrm>
            <a:off x="1274476" y="4747795"/>
            <a:ext cx="60477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Digunakannya C6 oleh orang lain, sehingga pemilih yang bersangkutan tidak dapat memilih di TPS yg bersangkutan</a:t>
            </a:r>
            <a:endParaRPr lang="en-ID" sz="15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B30B665-8CF5-42A1-BCB2-82CF918B94C5}"/>
              </a:ext>
            </a:extLst>
          </p:cNvPr>
          <p:cNvSpPr/>
          <p:nvPr/>
        </p:nvSpPr>
        <p:spPr>
          <a:xfrm>
            <a:off x="1175200" y="5409034"/>
            <a:ext cx="6282833" cy="418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49EF332-B94F-4965-8CDC-46852E7F9DFA}"/>
              </a:ext>
            </a:extLst>
          </p:cNvPr>
          <p:cNvSpPr/>
          <p:nvPr/>
        </p:nvSpPr>
        <p:spPr>
          <a:xfrm>
            <a:off x="1053729" y="5405927"/>
            <a:ext cx="81617" cy="418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00F136D-B36A-4684-894C-035F0A7DFB4B}"/>
              </a:ext>
            </a:extLst>
          </p:cNvPr>
          <p:cNvSpPr/>
          <p:nvPr/>
        </p:nvSpPr>
        <p:spPr>
          <a:xfrm>
            <a:off x="1274476" y="5433595"/>
            <a:ext cx="60477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 dua kali, menggunakan C6 anaknya</a:t>
            </a:r>
            <a:endParaRPr lang="en-ID" sz="15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B067741-6D34-4B25-A6E9-8B88EC0DDB31}"/>
              </a:ext>
            </a:extLst>
          </p:cNvPr>
          <p:cNvSpPr/>
          <p:nvPr/>
        </p:nvSpPr>
        <p:spPr>
          <a:xfrm>
            <a:off x="1175200" y="5905425"/>
            <a:ext cx="6282833" cy="418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3FAE765-72C6-4A4E-A28A-B876C98E74C0}"/>
              </a:ext>
            </a:extLst>
          </p:cNvPr>
          <p:cNvSpPr/>
          <p:nvPr/>
        </p:nvSpPr>
        <p:spPr>
          <a:xfrm>
            <a:off x="1053729" y="5902318"/>
            <a:ext cx="81617" cy="418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186BFFA-73F9-493A-8095-4D6D678A8411}"/>
              </a:ext>
            </a:extLst>
          </p:cNvPr>
          <p:cNvSpPr/>
          <p:nvPr/>
        </p:nvSpPr>
        <p:spPr>
          <a:xfrm>
            <a:off x="1274476" y="5929986"/>
            <a:ext cx="60477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Kurangnya surat suara di beberapa TPS</a:t>
            </a:r>
            <a:endParaRPr lang="en-ID" sz="15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84349" y="1459426"/>
            <a:ext cx="10329333" cy="5359428"/>
          </a:xfrm>
          <a:prstGeom prst="rect">
            <a:avLst/>
          </a:prstGeom>
          <a:solidFill>
            <a:srgbClr val="ECD77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7D1234-0518-4AD9-8FEC-0348C14F8C94}"/>
              </a:ext>
            </a:extLst>
          </p:cNvPr>
          <p:cNvSpPr/>
          <p:nvPr/>
        </p:nvSpPr>
        <p:spPr>
          <a:xfrm>
            <a:off x="996704" y="1920812"/>
            <a:ext cx="10316977" cy="4867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605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387142"/>
            <a:ext cx="1084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HASIL-HASIL </a:t>
            </a:r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PENGAWASAN NON TAHAPAN</a:t>
            </a:r>
            <a:endParaRPr lang="en-ID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37729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C4DA0B-156C-45B7-AAF5-45DFDFA1B6FD}"/>
              </a:ext>
            </a:extLst>
          </p:cNvPr>
          <p:cNvSpPr/>
          <p:nvPr/>
        </p:nvSpPr>
        <p:spPr>
          <a:xfrm>
            <a:off x="962781" y="1521942"/>
            <a:ext cx="3750579" cy="3555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996704" y="1506297"/>
            <a:ext cx="379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DINAMIKA &amp; PERMASALAHAN</a:t>
            </a:r>
            <a:endParaRPr lang="en-ID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405458" y="2844505"/>
            <a:ext cx="2861740" cy="3020291"/>
          </a:xfrm>
          <a:prstGeom prst="foldedCorner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1754228" y="3025858"/>
            <a:ext cx="2139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Non </a:t>
            </a:r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Tahapan</a:t>
            </a:r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ASN</a:t>
            </a:r>
            <a:endParaRPr lang="en-ID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168" y="3865325"/>
            <a:ext cx="25463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Masih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ASN yang </a:t>
            </a:r>
            <a:r>
              <a:rPr lang="en-U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Netral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Ketidak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Netralitasan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ASN di Media </a:t>
            </a:r>
            <a:r>
              <a:rPr lang="en-U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Masih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Sulit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diawasi</a:t>
            </a:r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Folded Corner 24"/>
          <p:cNvSpPr/>
          <p:nvPr/>
        </p:nvSpPr>
        <p:spPr>
          <a:xfrm>
            <a:off x="4800645" y="2844505"/>
            <a:ext cx="2861740" cy="3020291"/>
          </a:xfrm>
          <a:prstGeom prst="foldedCorner">
            <a:avLst/>
          </a:prstGeom>
          <a:solidFill>
            <a:srgbClr val="00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4737798" y="3025858"/>
            <a:ext cx="2962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Non </a:t>
            </a:r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Tahapan</a:t>
            </a:r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Politik</a:t>
            </a:r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Uang</a:t>
            </a:r>
            <a:endParaRPr lang="en-ID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91355" y="3865325"/>
            <a:ext cx="254634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Masih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uang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sulitnya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pengawasan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uang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terselubung</a:t>
            </a:r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olded Corner 27"/>
          <p:cNvSpPr/>
          <p:nvPr/>
        </p:nvSpPr>
        <p:spPr>
          <a:xfrm>
            <a:off x="8100667" y="2844505"/>
            <a:ext cx="2861740" cy="3020291"/>
          </a:xfrm>
          <a:prstGeom prst="foldedCorner">
            <a:avLst/>
          </a:prstGeom>
          <a:solidFill>
            <a:srgbClr val="FDCFF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8112363" y="3025858"/>
            <a:ext cx="2813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r>
              <a:rPr lang="en-ID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ID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Non </a:t>
            </a:r>
            <a:r>
              <a:rPr lang="en-ID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Tahapan</a:t>
            </a:r>
            <a:r>
              <a:rPr lang="en-ID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Politisasi</a:t>
            </a:r>
            <a:r>
              <a:rPr lang="en-ID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Sara</a:t>
            </a:r>
            <a:endParaRPr lang="en-ID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91377" y="3865325"/>
            <a:ext cx="25463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Politisasi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</a:t>
            </a:r>
            <a:r>
              <a:rPr lang="en-US" sz="1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Kota </a:t>
            </a:r>
            <a:r>
              <a:rPr lang="en-US" sz="17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Palu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8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84349" y="1459426"/>
            <a:ext cx="10329333" cy="53594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605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373695"/>
            <a:ext cx="1084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Kesimpulan &amp; Rekomendasi</a:t>
            </a:r>
            <a:endParaRPr lang="en-ID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37729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C4DA0B-156C-45B7-AAF5-45DFDFA1B6FD}"/>
              </a:ext>
            </a:extLst>
          </p:cNvPr>
          <p:cNvSpPr/>
          <p:nvPr/>
        </p:nvSpPr>
        <p:spPr>
          <a:xfrm>
            <a:off x="962782" y="1521942"/>
            <a:ext cx="2209910" cy="3555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996704" y="1506297"/>
            <a:ext cx="2037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Kesimpulan</a:t>
            </a:r>
            <a:endParaRPr lang="en-ID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203824" y="2260276"/>
            <a:ext cx="9640022" cy="616844"/>
            <a:chOff x="1785710" y="2517687"/>
            <a:chExt cx="6776399" cy="848968"/>
          </a:xfrm>
        </p:grpSpPr>
        <p:sp>
          <p:nvSpPr>
            <p:cNvPr id="49" name="Flowchart: Process 48"/>
            <p:cNvSpPr/>
            <p:nvPr/>
          </p:nvSpPr>
          <p:spPr>
            <a:xfrm>
              <a:off x="2288895" y="2521527"/>
              <a:ext cx="6273214" cy="845128"/>
            </a:xfrm>
            <a:prstGeom prst="flowChartProcess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1785710" y="2517687"/>
              <a:ext cx="984803" cy="848968"/>
            </a:xfrm>
            <a:prstGeom prst="triangl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2278111" y="2521527"/>
              <a:ext cx="6273214" cy="845128"/>
            </a:xfrm>
            <a:prstGeom prst="flowChartProcess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015729" y="2362703"/>
            <a:ext cx="3851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Masih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Pemilih</a:t>
            </a:r>
            <a:r>
              <a:rPr lang="en-US" dirty="0" smtClean="0">
                <a:solidFill>
                  <a:schemeClr val="bg1"/>
                </a:solidFill>
              </a:rPr>
              <a:t> TMS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DPT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192201" y="3037764"/>
            <a:ext cx="9636303" cy="616844"/>
            <a:chOff x="1785710" y="2517687"/>
            <a:chExt cx="6776399" cy="848968"/>
          </a:xfrm>
        </p:grpSpPr>
        <p:sp>
          <p:nvSpPr>
            <p:cNvPr id="53" name="Flowchart: Process 52"/>
            <p:cNvSpPr/>
            <p:nvPr/>
          </p:nvSpPr>
          <p:spPr>
            <a:xfrm>
              <a:off x="2288895" y="2521527"/>
              <a:ext cx="6273214" cy="845128"/>
            </a:xfrm>
            <a:prstGeom prst="flowChartProcess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1785710" y="2517687"/>
              <a:ext cx="984803" cy="848968"/>
            </a:xfrm>
            <a:prstGeom prst="triangl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2278111" y="2521527"/>
              <a:ext cx="6273214" cy="845128"/>
            </a:xfrm>
            <a:prstGeom prst="flowChartProcess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015424" y="31168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Masih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banyak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pemilih</a:t>
            </a:r>
            <a:r>
              <a:rPr lang="en-US" dirty="0" smtClean="0">
                <a:solidFill>
                  <a:schemeClr val="bg1"/>
                </a:solidFill>
              </a:rPr>
              <a:t> yang MS </a:t>
            </a:r>
            <a:r>
              <a:rPr lang="en-US" dirty="0" err="1" smtClean="0">
                <a:solidFill>
                  <a:schemeClr val="bg1"/>
                </a:solidFill>
              </a:rPr>
              <a:t>tapi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terdaftar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DPT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180580" y="3806549"/>
            <a:ext cx="9663266" cy="616844"/>
            <a:chOff x="1785710" y="2517687"/>
            <a:chExt cx="6776399" cy="848968"/>
          </a:xfrm>
        </p:grpSpPr>
        <p:sp>
          <p:nvSpPr>
            <p:cNvPr id="57" name="Flowchart: Process 56"/>
            <p:cNvSpPr/>
            <p:nvPr/>
          </p:nvSpPr>
          <p:spPr>
            <a:xfrm>
              <a:off x="2288895" y="2521527"/>
              <a:ext cx="6273214" cy="845128"/>
            </a:xfrm>
            <a:prstGeom prst="flowChartProcess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1785710" y="2517687"/>
              <a:ext cx="984803" cy="848968"/>
            </a:xfrm>
            <a:prstGeom prst="triangl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2278111" y="2521527"/>
              <a:ext cx="6273214" cy="845128"/>
            </a:xfrm>
            <a:prstGeom prst="flowChartProcess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015423" y="3793254"/>
            <a:ext cx="8711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</a:t>
            </a:r>
            <a:r>
              <a:rPr lang="en-US" dirty="0" err="1" smtClean="0">
                <a:solidFill>
                  <a:schemeClr val="bg1"/>
                </a:solidFill>
              </a:rPr>
              <a:t>asih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banyaknya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laporan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pelanggaran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Aparatur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Sipil</a:t>
            </a:r>
            <a:r>
              <a:rPr lang="en-US" dirty="0">
                <a:solidFill>
                  <a:schemeClr val="bg1"/>
                </a:solidFill>
              </a:rPr>
              <a:t> Negara (ASN) yang </a:t>
            </a:r>
            <a:r>
              <a:rPr lang="en-US" dirty="0" err="1">
                <a:solidFill>
                  <a:schemeClr val="bg1"/>
                </a:solidFill>
              </a:rPr>
              <a:t>aktif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kampanye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68958" y="4595760"/>
            <a:ext cx="9674888" cy="616844"/>
            <a:chOff x="1785710" y="2517687"/>
            <a:chExt cx="6776399" cy="848968"/>
          </a:xfrm>
        </p:grpSpPr>
        <p:sp>
          <p:nvSpPr>
            <p:cNvPr id="61" name="Flowchart: Process 60"/>
            <p:cNvSpPr/>
            <p:nvPr/>
          </p:nvSpPr>
          <p:spPr>
            <a:xfrm>
              <a:off x="2288895" y="2521527"/>
              <a:ext cx="6273214" cy="845128"/>
            </a:xfrm>
            <a:prstGeom prst="flowChartProcess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1785710" y="2517687"/>
              <a:ext cx="984803" cy="848968"/>
            </a:xfrm>
            <a:prstGeom prst="triangl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Process 62"/>
            <p:cNvSpPr/>
            <p:nvPr/>
          </p:nvSpPr>
          <p:spPr>
            <a:xfrm>
              <a:off x="2278111" y="2521527"/>
              <a:ext cx="6273214" cy="845128"/>
            </a:xfrm>
            <a:prstGeom prst="flowChartProcess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015425" y="4557716"/>
            <a:ext cx="8500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ambatnya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pencetakan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suara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yang </a:t>
            </a:r>
            <a:r>
              <a:rPr lang="en-US" dirty="0" err="1">
                <a:solidFill>
                  <a:schemeClr val="bg1"/>
                </a:solidFill>
              </a:rPr>
              <a:t>berdampak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pelipatan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pendistribusian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120054" y="5384971"/>
            <a:ext cx="9723791" cy="616844"/>
            <a:chOff x="1785710" y="2517687"/>
            <a:chExt cx="6776399" cy="848968"/>
          </a:xfrm>
        </p:grpSpPr>
        <p:sp>
          <p:nvSpPr>
            <p:cNvPr id="65" name="Flowchart: Process 64"/>
            <p:cNvSpPr/>
            <p:nvPr/>
          </p:nvSpPr>
          <p:spPr>
            <a:xfrm>
              <a:off x="2288895" y="2521527"/>
              <a:ext cx="6273214" cy="845128"/>
            </a:xfrm>
            <a:prstGeom prst="flowChartProcess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1785710" y="2517687"/>
              <a:ext cx="984803" cy="848968"/>
            </a:xfrm>
            <a:prstGeom prst="triangl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Process 66"/>
            <p:cNvSpPr/>
            <p:nvPr/>
          </p:nvSpPr>
          <p:spPr>
            <a:xfrm>
              <a:off x="2278111" y="2521527"/>
              <a:ext cx="6273214" cy="845128"/>
            </a:xfrm>
            <a:prstGeom prst="flowChartProcess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994630" y="5342332"/>
            <a:ext cx="6947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Kurangnya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Pemahaman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terkait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Prosedur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Pemungutan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Penghitungan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Rekapitulasi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Suara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tingkat</a:t>
            </a:r>
            <a:r>
              <a:rPr lang="en-US" dirty="0">
                <a:solidFill>
                  <a:schemeClr val="bg1"/>
                </a:solidFill>
              </a:rPr>
              <a:t> KPPS.</a:t>
            </a:r>
          </a:p>
        </p:txBody>
      </p:sp>
    </p:spTree>
    <p:extLst>
      <p:ext uri="{BB962C8B-B14F-4D97-AF65-F5344CB8AC3E}">
        <p14:creationId xmlns:p14="http://schemas.microsoft.com/office/powerpoint/2010/main" val="25943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84349" y="1459426"/>
            <a:ext cx="10329333" cy="5359428"/>
          </a:xfrm>
          <a:prstGeom prst="rect">
            <a:avLst/>
          </a:prstGeom>
          <a:solidFill>
            <a:srgbClr val="ECD77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373695"/>
            <a:ext cx="1084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Kesimpulan &amp; Rekomendasi</a:t>
            </a:r>
            <a:endParaRPr lang="en-ID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37729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C4DA0B-156C-45B7-AAF5-45DFDFA1B6FD}"/>
              </a:ext>
            </a:extLst>
          </p:cNvPr>
          <p:cNvSpPr/>
          <p:nvPr/>
        </p:nvSpPr>
        <p:spPr>
          <a:xfrm>
            <a:off x="962782" y="1521942"/>
            <a:ext cx="2209910" cy="3555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A5DE2C-A424-4C56-BE01-1C9BB8574F81}"/>
              </a:ext>
            </a:extLst>
          </p:cNvPr>
          <p:cNvSpPr/>
          <p:nvPr/>
        </p:nvSpPr>
        <p:spPr>
          <a:xfrm>
            <a:off x="996704" y="1506297"/>
            <a:ext cx="2037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Rekomendasi</a:t>
            </a:r>
            <a:endParaRPr lang="en-ID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032000" y="2320319"/>
            <a:ext cx="8127999" cy="3847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2116584" y="2320319"/>
            <a:ext cx="802123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merevisi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kembali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undang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9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undang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19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2017, </a:t>
            </a:r>
            <a:r>
              <a:rPr lang="en-US" sz="19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pemilu</a:t>
            </a:r>
            <a:r>
              <a:rPr lang="en-US" sz="19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015424" y="2777150"/>
            <a:ext cx="8127999" cy="12273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2242914" y="2804171"/>
            <a:ext cx="7663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pasal</a:t>
            </a:r>
            <a:r>
              <a:rPr lang="en-US" dirty="0">
                <a:solidFill>
                  <a:schemeClr val="bg1"/>
                </a:solidFill>
              </a:rPr>
              <a:t> 426 </a:t>
            </a:r>
            <a:r>
              <a:rPr lang="en-US" dirty="0" err="1">
                <a:solidFill>
                  <a:schemeClr val="bg1"/>
                </a:solidFill>
              </a:rPr>
              <a:t>ayat</a:t>
            </a:r>
            <a:r>
              <a:rPr lang="en-US" dirty="0">
                <a:solidFill>
                  <a:schemeClr val="bg1"/>
                </a:solidFill>
              </a:rPr>
              <a:t> (1) </a:t>
            </a:r>
            <a:r>
              <a:rPr lang="en-US" dirty="0" err="1">
                <a:solidFill>
                  <a:schemeClr val="bg1"/>
                </a:solidFill>
              </a:rPr>
              <a:t>huruf</a:t>
            </a:r>
            <a:r>
              <a:rPr lang="en-US" dirty="0">
                <a:solidFill>
                  <a:schemeClr val="bg1"/>
                </a:solidFill>
              </a:rPr>
              <a:t> d agar </a:t>
            </a:r>
            <a:r>
              <a:rPr lang="en-US" dirty="0" err="1">
                <a:solidFill>
                  <a:schemeClr val="bg1"/>
                </a:solidFill>
              </a:rPr>
              <a:t>direvisi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terbukti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Pidana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Pemilu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lainnya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pemalsuan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berdasarkan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putusan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pengadilan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memperoleh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kekuatan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hukum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tetap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010456" y="4070347"/>
            <a:ext cx="8127999" cy="7361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50831" y="4043770"/>
            <a:ext cx="7573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pasal</a:t>
            </a:r>
            <a:r>
              <a:rPr lang="en-US" dirty="0">
                <a:solidFill>
                  <a:schemeClr val="bg1"/>
                </a:solidFill>
              </a:rPr>
              <a:t> 92 </a:t>
            </a:r>
            <a:r>
              <a:rPr lang="en-US" dirty="0" err="1">
                <a:solidFill>
                  <a:schemeClr val="bg1"/>
                </a:solidFill>
              </a:rPr>
              <a:t>ayat</a:t>
            </a:r>
            <a:r>
              <a:rPr lang="en-US" dirty="0">
                <a:solidFill>
                  <a:schemeClr val="bg1"/>
                </a:solidFill>
              </a:rPr>
              <a:t> (4) </a:t>
            </a:r>
            <a:r>
              <a:rPr lang="en-US" dirty="0" err="1">
                <a:solidFill>
                  <a:schemeClr val="bg1"/>
                </a:solidFill>
              </a:rPr>
              <a:t>direvisi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jumlah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anggota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Panwaslu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kelurahan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Desa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setiap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kelurahan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desa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sebanyak</a:t>
            </a:r>
            <a:r>
              <a:rPr lang="en-US" dirty="0">
                <a:solidFill>
                  <a:schemeClr val="bg1"/>
                </a:solidFill>
              </a:rPr>
              <a:t> 3 (</a:t>
            </a:r>
            <a:r>
              <a:rPr lang="en-US" dirty="0" err="1">
                <a:solidFill>
                  <a:schemeClr val="bg1"/>
                </a:solidFill>
              </a:rPr>
              <a:t>tiga</a:t>
            </a:r>
            <a:r>
              <a:rPr lang="en-US" dirty="0">
                <a:solidFill>
                  <a:schemeClr val="bg1"/>
                </a:solidFill>
              </a:rPr>
              <a:t>) orang”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010455" y="4860433"/>
            <a:ext cx="8127999" cy="7361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Rectangle 53"/>
          <p:cNvSpPr/>
          <p:nvPr/>
        </p:nvSpPr>
        <p:spPr>
          <a:xfrm>
            <a:off x="2262554" y="4853354"/>
            <a:ext cx="7663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pasal</a:t>
            </a:r>
            <a:r>
              <a:rPr lang="en-US" dirty="0">
                <a:solidFill>
                  <a:schemeClr val="bg1"/>
                </a:solidFill>
              </a:rPr>
              <a:t> 523 </a:t>
            </a:r>
            <a:r>
              <a:rPr lang="en-US" dirty="0" err="1">
                <a:solidFill>
                  <a:schemeClr val="bg1"/>
                </a:solidFill>
              </a:rPr>
              <a:t>ayat</a:t>
            </a:r>
            <a:r>
              <a:rPr lang="en-US" dirty="0">
                <a:solidFill>
                  <a:schemeClr val="bg1"/>
                </a:solidFill>
              </a:rPr>
              <a:t> (2) agar </a:t>
            </a:r>
            <a:r>
              <a:rPr lang="en-US" dirty="0" err="1">
                <a:solidFill>
                  <a:schemeClr val="bg1"/>
                </a:solidFill>
              </a:rPr>
              <a:t>selain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dikenakan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Pidana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penjara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denda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jika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Kampanye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dimasa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tenang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juga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pencoretan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022179" y="5669321"/>
            <a:ext cx="8127999" cy="7361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Rectangle 55"/>
          <p:cNvSpPr/>
          <p:nvPr/>
        </p:nvSpPr>
        <p:spPr>
          <a:xfrm>
            <a:off x="2247134" y="5704490"/>
            <a:ext cx="7663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Perlunya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penambahan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Undang-Undang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nomor</a:t>
            </a:r>
            <a:r>
              <a:rPr lang="en-US" dirty="0">
                <a:solidFill>
                  <a:schemeClr val="bg1"/>
                </a:solidFill>
              </a:rPr>
              <a:t> 7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2017, agar </a:t>
            </a:r>
            <a:r>
              <a:rPr lang="en-US" dirty="0" err="1">
                <a:solidFill>
                  <a:schemeClr val="bg1"/>
                </a:solidFill>
              </a:rPr>
              <a:t>dibentuk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pengawas</a:t>
            </a:r>
            <a:r>
              <a:rPr lang="en-US" dirty="0">
                <a:solidFill>
                  <a:schemeClr val="bg1"/>
                </a:solidFill>
              </a:rPr>
              <a:t>” PANTARLIH / PPDP</a:t>
            </a:r>
          </a:p>
        </p:txBody>
      </p:sp>
    </p:spTree>
    <p:extLst>
      <p:ext uri="{BB962C8B-B14F-4D97-AF65-F5344CB8AC3E}">
        <p14:creationId xmlns:p14="http://schemas.microsoft.com/office/powerpoint/2010/main" val="38867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59E004A-719D-4E6D-913B-DB28F8478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6" y="1770554"/>
            <a:ext cx="6985146" cy="16584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90A3F0-95CB-4982-B453-0D6216EFE073}"/>
              </a:ext>
            </a:extLst>
          </p:cNvPr>
          <p:cNvSpPr/>
          <p:nvPr/>
        </p:nvSpPr>
        <p:spPr>
          <a:xfrm>
            <a:off x="4161718" y="3694710"/>
            <a:ext cx="3868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3425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70842" y="270423"/>
            <a:ext cx="8468798" cy="58129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7321" y="297720"/>
            <a:ext cx="77591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PESERTA </a:t>
            </a:r>
            <a:r>
              <a:rPr lang="en-US" sz="3000" b="1" dirty="0" smtClean="0"/>
              <a:t>PARTAI POLITIK PEMILU 2019</a:t>
            </a:r>
            <a:endParaRPr lang="en-US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122833" y="1037230"/>
            <a:ext cx="5691814" cy="5540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6" y="1248660"/>
            <a:ext cx="474050" cy="59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42948" y="1359066"/>
            <a:ext cx="606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PKB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212" y="135906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6" y="2050234"/>
            <a:ext cx="456397" cy="58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42948" y="2121956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GERINDRA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0212" y="21219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6" y="2815750"/>
            <a:ext cx="460937" cy="51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142948" y="2861130"/>
            <a:ext cx="1812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PDI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Perjuangan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0212" y="286113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2948" y="3516308"/>
            <a:ext cx="886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Golkar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0212" y="351630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7" y="3496207"/>
            <a:ext cx="468921" cy="51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1" y="4195795"/>
            <a:ext cx="465362" cy="57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142948" y="4251326"/>
            <a:ext cx="1141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NASDEM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0212" y="425132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6" y="5576023"/>
            <a:ext cx="492052" cy="4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142948" y="5627789"/>
            <a:ext cx="1300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BERKARYA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20212" y="56277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0" y="6235561"/>
            <a:ext cx="402964" cy="52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142948" y="6282967"/>
            <a:ext cx="581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PKS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0212" y="628296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34" y="1209651"/>
            <a:ext cx="5000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4284116" y="1320057"/>
            <a:ext cx="1162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PERINDO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0704" y="132005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34" y="1925387"/>
            <a:ext cx="4810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284116" y="1937650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PPP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20704" y="193765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2558" y="2710233"/>
            <a:ext cx="451163" cy="58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284116" y="2822121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PSI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20704" y="282212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9" t="58515" r="53458" b="14967"/>
          <a:stretch/>
        </p:blipFill>
        <p:spPr>
          <a:xfrm>
            <a:off x="3322558" y="3389619"/>
            <a:ext cx="441128" cy="57546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284116" y="3477299"/>
            <a:ext cx="627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PAN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20704" y="34772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32" y="4237974"/>
            <a:ext cx="5857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4284116" y="4198227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HANURA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20704" y="419822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30" y="4902330"/>
            <a:ext cx="6223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4284116" y="4902330"/>
            <a:ext cx="1416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DEMOKRAT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920704" y="49023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79" y="6138375"/>
            <a:ext cx="413618" cy="52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284116" y="622484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PKPI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20704" y="62248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620" y="4988338"/>
            <a:ext cx="542279" cy="40217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142948" y="5017122"/>
            <a:ext cx="1126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GARUDA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20212" y="501712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1179" y="5542967"/>
            <a:ext cx="380425" cy="45651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256819" y="5559391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PBB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893407" y="555939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08609" y="1034354"/>
            <a:ext cx="5691814" cy="5540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827445" y="2365634"/>
            <a:ext cx="3077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Dapil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 : 11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Kursi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20023" y="2988382"/>
            <a:ext cx="3077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Dapil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 : 4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Kursi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31746" y="3678274"/>
            <a:ext cx="3077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Dapil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3 : 12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Kursi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43469" y="4407749"/>
            <a:ext cx="3077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Dapil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4 : 8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Kursi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299904" y="1232290"/>
            <a:ext cx="5458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Dapil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DPRD Kota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Palu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35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Kursi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52983" y="666212"/>
            <a:ext cx="9341788" cy="58129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2983" y="693509"/>
            <a:ext cx="9341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/>
              <a:t>Strategi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Pengawasan</a:t>
            </a:r>
            <a:r>
              <a:rPr lang="en-US" sz="3000" b="1" dirty="0" smtClean="0"/>
              <a:t> (</a:t>
            </a:r>
            <a:r>
              <a:rPr lang="en-US" sz="3000" b="1" dirty="0" err="1" smtClean="0"/>
              <a:t>pencegahan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Penindakan</a:t>
            </a:r>
            <a:r>
              <a:rPr lang="en-US" sz="3000" b="1" dirty="0" smtClean="0"/>
              <a:t>)</a:t>
            </a:r>
            <a:endParaRPr lang="en-US" sz="30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340174"/>
              </p:ext>
            </p:extLst>
          </p:nvPr>
        </p:nvGraphicFramePr>
        <p:xfrm>
          <a:off x="852983" y="1735015"/>
          <a:ext cx="9341788" cy="433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74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3938" y="1006394"/>
            <a:ext cx="5673970" cy="4562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135751"/>
            <a:ext cx="12192000" cy="3981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153411" y="126011"/>
            <a:ext cx="9693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000" b="1" dirty="0" err="1" smtClean="0"/>
              <a:t>Verifikasi</a:t>
            </a:r>
            <a:r>
              <a:rPr lang="en-ID" sz="2000" b="1" dirty="0" smtClean="0"/>
              <a:t> </a:t>
            </a:r>
            <a:r>
              <a:rPr lang="en-ID" sz="2000" b="1" dirty="0" err="1" smtClean="0"/>
              <a:t>Faktual</a:t>
            </a:r>
            <a:r>
              <a:rPr lang="en-ID" sz="2000" b="1" dirty="0" smtClean="0"/>
              <a:t> </a:t>
            </a:r>
            <a:r>
              <a:rPr lang="en-ID" sz="2000" b="1" dirty="0" smtClean="0"/>
              <a:t>DPD </a:t>
            </a:r>
            <a:r>
              <a:rPr lang="en-ID" sz="2000" b="1" dirty="0" err="1" smtClean="0"/>
              <a:t>Tahap</a:t>
            </a:r>
            <a:r>
              <a:rPr lang="en-ID" sz="2000" b="1" dirty="0" smtClean="0"/>
              <a:t> </a:t>
            </a:r>
            <a:r>
              <a:rPr lang="en-ID" sz="2000" b="1" dirty="0" smtClean="0"/>
              <a:t>1 </a:t>
            </a:r>
            <a:r>
              <a:rPr lang="en-ID" sz="2000" b="1" dirty="0" err="1" smtClean="0"/>
              <a:t>sejumlah</a:t>
            </a:r>
            <a:r>
              <a:rPr lang="en-ID" sz="2000" b="1" dirty="0" smtClean="0"/>
              <a:t> 25 </a:t>
            </a:r>
            <a:r>
              <a:rPr lang="en-ID" sz="2000" b="1" dirty="0" err="1" smtClean="0"/>
              <a:t>calon</a:t>
            </a:r>
            <a:r>
              <a:rPr lang="en-ID" sz="2000" b="1" dirty="0" smtClean="0"/>
              <a:t> </a:t>
            </a:r>
            <a:r>
              <a:rPr lang="en-ID" sz="2000" b="1" dirty="0" err="1" smtClean="0"/>
              <a:t>dan</a:t>
            </a:r>
            <a:r>
              <a:rPr lang="en-ID" sz="2000" b="1" dirty="0" smtClean="0"/>
              <a:t> </a:t>
            </a:r>
            <a:r>
              <a:rPr lang="en-ID" sz="2000" b="1" dirty="0" err="1" smtClean="0"/>
              <a:t>Tahap</a:t>
            </a:r>
            <a:r>
              <a:rPr lang="en-ID" sz="2000" b="1" dirty="0" smtClean="0"/>
              <a:t> 2 </a:t>
            </a:r>
            <a:r>
              <a:rPr lang="en-ID" sz="2000" b="1" dirty="0" err="1" smtClean="0"/>
              <a:t>sejumlah</a:t>
            </a:r>
            <a:r>
              <a:rPr lang="en-ID" sz="2000" b="1" dirty="0" smtClean="0"/>
              <a:t> 14 </a:t>
            </a:r>
            <a:r>
              <a:rPr lang="en-ID" sz="2000" b="1" dirty="0" err="1" smtClean="0"/>
              <a:t>calon</a:t>
            </a:r>
            <a:endParaRPr lang="en-ID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1" y="1006394"/>
            <a:ext cx="5549683" cy="4562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1" y="1279939"/>
            <a:ext cx="3341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 err="1" smtClean="0"/>
              <a:t>Dinamika</a:t>
            </a:r>
            <a:r>
              <a:rPr lang="en-ID" b="1" dirty="0" smtClean="0"/>
              <a:t> </a:t>
            </a:r>
            <a:r>
              <a:rPr lang="en-ID" b="1" dirty="0" err="1" smtClean="0"/>
              <a:t>dan</a:t>
            </a:r>
            <a:r>
              <a:rPr lang="en-ID" b="1" dirty="0" smtClean="0"/>
              <a:t> </a:t>
            </a:r>
            <a:r>
              <a:rPr lang="en-ID" b="1" dirty="0" err="1" smtClean="0"/>
              <a:t>Permasalahan</a:t>
            </a:r>
            <a:endParaRPr lang="en-ID" b="1" dirty="0"/>
          </a:p>
        </p:txBody>
      </p:sp>
      <p:sp>
        <p:nvSpPr>
          <p:cNvPr id="8" name="Rectangle 7"/>
          <p:cNvSpPr/>
          <p:nvPr/>
        </p:nvSpPr>
        <p:spPr>
          <a:xfrm>
            <a:off x="6248400" y="1924709"/>
            <a:ext cx="4466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D" b="1" dirty="0" err="1" smtClean="0"/>
              <a:t>Beberapa</a:t>
            </a:r>
            <a:r>
              <a:rPr lang="en-ID" b="1" dirty="0" smtClean="0"/>
              <a:t> </a:t>
            </a:r>
            <a:r>
              <a:rPr lang="en-ID" b="1" dirty="0" err="1" smtClean="0"/>
              <a:t>dari</a:t>
            </a:r>
            <a:r>
              <a:rPr lang="en-ID" b="1" dirty="0" smtClean="0"/>
              <a:t> </a:t>
            </a:r>
            <a:r>
              <a:rPr lang="en-ID" b="1" dirty="0" err="1" smtClean="0"/>
              <a:t>warga</a:t>
            </a:r>
            <a:r>
              <a:rPr lang="en-ID" b="1" dirty="0" smtClean="0"/>
              <a:t> yang di </a:t>
            </a:r>
            <a:r>
              <a:rPr lang="en-ID" b="1" dirty="0" err="1" smtClean="0"/>
              <a:t>faktual</a:t>
            </a:r>
            <a:r>
              <a:rPr lang="en-ID" b="1" dirty="0" smtClean="0"/>
              <a:t> </a:t>
            </a:r>
            <a:r>
              <a:rPr lang="en-ID" b="1" dirty="0" err="1" smtClean="0"/>
              <a:t>tidak</a:t>
            </a:r>
            <a:r>
              <a:rPr lang="en-ID" b="1" dirty="0" smtClean="0"/>
              <a:t> </a:t>
            </a:r>
            <a:r>
              <a:rPr lang="en-ID" b="1" dirty="0" err="1" smtClean="0"/>
              <a:t>mengenal</a:t>
            </a:r>
            <a:r>
              <a:rPr lang="en-ID" b="1" dirty="0" smtClean="0"/>
              <a:t> </a:t>
            </a:r>
            <a:r>
              <a:rPr lang="en-ID" b="1" dirty="0" err="1" smtClean="0"/>
              <a:t>calon</a:t>
            </a:r>
            <a:r>
              <a:rPr lang="en-ID" b="1" dirty="0" smtClean="0"/>
              <a:t> </a:t>
            </a:r>
            <a:r>
              <a:rPr lang="en-ID" b="1" dirty="0" err="1" smtClean="0"/>
              <a:t>anggota</a:t>
            </a:r>
            <a:r>
              <a:rPr lang="en-ID" b="1" dirty="0" smtClean="0"/>
              <a:t> DPD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D" b="1" dirty="0" err="1" smtClean="0"/>
              <a:t>Tidak</a:t>
            </a:r>
            <a:r>
              <a:rPr lang="en-ID" b="1" dirty="0" smtClean="0"/>
              <a:t> </a:t>
            </a:r>
            <a:r>
              <a:rPr lang="en-ID" b="1" dirty="0" err="1" smtClean="0"/>
              <a:t>dapat</a:t>
            </a:r>
            <a:r>
              <a:rPr lang="en-ID" b="1" dirty="0" smtClean="0"/>
              <a:t> </a:t>
            </a:r>
            <a:r>
              <a:rPr lang="en-ID" b="1" dirty="0" err="1" smtClean="0"/>
              <a:t>ditemui</a:t>
            </a:r>
            <a:endParaRPr lang="en-ID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D" b="1" dirty="0" err="1" smtClean="0"/>
              <a:t>Tidak</a:t>
            </a:r>
            <a:r>
              <a:rPr lang="en-ID" b="1" dirty="0" smtClean="0"/>
              <a:t> </a:t>
            </a:r>
            <a:r>
              <a:rPr lang="en-ID" b="1" dirty="0" err="1" smtClean="0"/>
              <a:t>bersedia</a:t>
            </a:r>
            <a:r>
              <a:rPr lang="en-ID" b="1" dirty="0" smtClean="0"/>
              <a:t> </a:t>
            </a:r>
            <a:r>
              <a:rPr lang="en-ID" b="1" dirty="0" err="1" smtClean="0"/>
              <a:t>mengisi</a:t>
            </a:r>
            <a:r>
              <a:rPr lang="en-ID" b="1" dirty="0" smtClean="0"/>
              <a:t> form. </a:t>
            </a:r>
            <a:r>
              <a:rPr lang="en-ID" b="1" dirty="0" err="1" smtClean="0"/>
              <a:t>Pernyataan</a:t>
            </a:r>
            <a:endParaRPr lang="en-ID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4110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36977" y="1444978"/>
            <a:ext cx="10329333" cy="54130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153411" y="389256"/>
            <a:ext cx="8171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Tahapan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Pemutahiran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Data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Pemilih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Dikota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Palu</a:t>
            </a:r>
            <a:endParaRPr lang="en-ID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91121-47EE-47B7-8481-7F7DCE0E3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354615" y="5088782"/>
            <a:ext cx="1683974" cy="1769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3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4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167AF865-7839-4E40-B834-84F1ADBBF8BA}"/>
              </a:ext>
            </a:extLst>
          </p:cNvPr>
          <p:cNvSpPr/>
          <p:nvPr/>
        </p:nvSpPr>
        <p:spPr>
          <a:xfrm>
            <a:off x="1299070" y="3464913"/>
            <a:ext cx="1373152" cy="13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0849F8-2B09-48F1-95F7-6E2767A1FC31}"/>
              </a:ext>
            </a:extLst>
          </p:cNvPr>
          <p:cNvSpPr/>
          <p:nvPr/>
        </p:nvSpPr>
        <p:spPr>
          <a:xfrm>
            <a:off x="1011550" y="3828323"/>
            <a:ext cx="1959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Hasil</a:t>
            </a:r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endParaRPr lang="en-ID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F6AAEC4-FF7A-4830-A04D-8D65765C6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008" y="2078958"/>
            <a:ext cx="7493502" cy="4389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9070" y="1694677"/>
            <a:ext cx="557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Berdasarkan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Berita</a:t>
            </a:r>
            <a:r>
              <a:rPr lang="en-US" dirty="0" smtClean="0">
                <a:solidFill>
                  <a:schemeClr val="bg1"/>
                </a:solidFill>
              </a:rPr>
              <a:t> Acara Yang </a:t>
            </a:r>
            <a:r>
              <a:rPr lang="en-US" dirty="0" err="1" smtClean="0">
                <a:solidFill>
                  <a:schemeClr val="bg1"/>
                </a:solidFill>
              </a:rPr>
              <a:t>Dieluarkan</a:t>
            </a:r>
            <a:r>
              <a:rPr lang="en-US" dirty="0" smtClean="0">
                <a:solidFill>
                  <a:schemeClr val="bg1"/>
                </a:solidFill>
              </a:rPr>
              <a:t> KPU Kota </a:t>
            </a:r>
            <a:r>
              <a:rPr lang="en-US" dirty="0" err="1" smtClean="0">
                <a:solidFill>
                  <a:schemeClr val="bg1"/>
                </a:solidFill>
              </a:rPr>
              <a:t>Palu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36977" y="1444978"/>
            <a:ext cx="10329333" cy="54130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153411" y="389256"/>
            <a:ext cx="8171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Tahapan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Pemutahiran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Data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Pemilih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Dikota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Palu</a:t>
            </a:r>
            <a:endParaRPr lang="en-ID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91121-47EE-47B7-8481-7F7DCE0E3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354615" y="5088782"/>
            <a:ext cx="1683974" cy="1769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3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4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167AF865-7839-4E40-B834-84F1ADBBF8BA}"/>
              </a:ext>
            </a:extLst>
          </p:cNvPr>
          <p:cNvSpPr/>
          <p:nvPr/>
        </p:nvSpPr>
        <p:spPr>
          <a:xfrm>
            <a:off x="4325450" y="3625185"/>
            <a:ext cx="1720357" cy="1720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0849F8-2B09-48F1-95F7-6E2767A1FC31}"/>
              </a:ext>
            </a:extLst>
          </p:cNvPr>
          <p:cNvSpPr/>
          <p:nvPr/>
        </p:nvSpPr>
        <p:spPr>
          <a:xfrm>
            <a:off x="4205743" y="4162197"/>
            <a:ext cx="1959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Hasil</a:t>
            </a:r>
            <a:r>
              <a:rPr lang="en-ID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Pengawasan</a:t>
            </a:r>
            <a:endParaRPr lang="en-ID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6872" y="1561215"/>
            <a:ext cx="715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Pemilih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Berita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Acara Yang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Dieluarkan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KPU Kota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Palu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67AF865-7839-4E40-B834-84F1ADBBF8BA}"/>
              </a:ext>
            </a:extLst>
          </p:cNvPr>
          <p:cNvSpPr/>
          <p:nvPr/>
        </p:nvSpPr>
        <p:spPr>
          <a:xfrm>
            <a:off x="3565733" y="2716823"/>
            <a:ext cx="962060" cy="96206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 16"/>
          <p:cNvSpPr/>
          <p:nvPr/>
        </p:nvSpPr>
        <p:spPr>
          <a:xfrm>
            <a:off x="3612991" y="2920854"/>
            <a:ext cx="8675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DPSHP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223.992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67AF865-7839-4E40-B834-84F1ADBBF8BA}"/>
              </a:ext>
            </a:extLst>
          </p:cNvPr>
          <p:cNvSpPr/>
          <p:nvPr/>
        </p:nvSpPr>
        <p:spPr>
          <a:xfrm>
            <a:off x="5083747" y="2335905"/>
            <a:ext cx="962060" cy="96206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 18"/>
          <p:cNvSpPr/>
          <p:nvPr/>
        </p:nvSpPr>
        <p:spPr>
          <a:xfrm>
            <a:off x="5259245" y="2539936"/>
            <a:ext cx="6110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/>
              <a:t>DPK</a:t>
            </a:r>
          </a:p>
          <a:p>
            <a:pPr algn="ctr"/>
            <a:r>
              <a:rPr lang="en-US" sz="1500" dirty="0" smtClean="0"/>
              <a:t>3.764</a:t>
            </a:r>
            <a:endParaRPr lang="en-US" sz="15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67AF865-7839-4E40-B834-84F1ADBBF8BA}"/>
              </a:ext>
            </a:extLst>
          </p:cNvPr>
          <p:cNvSpPr/>
          <p:nvPr/>
        </p:nvSpPr>
        <p:spPr>
          <a:xfrm>
            <a:off x="6079406" y="5149385"/>
            <a:ext cx="962060" cy="962060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/>
          <p:cNvSpPr/>
          <p:nvPr/>
        </p:nvSpPr>
        <p:spPr>
          <a:xfrm>
            <a:off x="6191586" y="5353416"/>
            <a:ext cx="7377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DPTB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1.163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67AF865-7839-4E40-B834-84F1ADBBF8BA}"/>
              </a:ext>
            </a:extLst>
          </p:cNvPr>
          <p:cNvSpPr/>
          <p:nvPr/>
        </p:nvSpPr>
        <p:spPr>
          <a:xfrm>
            <a:off x="4860094" y="5754613"/>
            <a:ext cx="962060" cy="96206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 22"/>
          <p:cNvSpPr/>
          <p:nvPr/>
        </p:nvSpPr>
        <p:spPr>
          <a:xfrm>
            <a:off x="5035591" y="5958644"/>
            <a:ext cx="6110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/>
              <a:t>TMS</a:t>
            </a:r>
          </a:p>
          <a:p>
            <a:pPr algn="ctr"/>
            <a:r>
              <a:rPr lang="en-US" sz="1500" dirty="0" smtClean="0"/>
              <a:t>1.068</a:t>
            </a:r>
            <a:endParaRPr lang="en-US" sz="15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6191586" y="3401328"/>
            <a:ext cx="2884828" cy="1497574"/>
            <a:chOff x="5259365" y="2235631"/>
            <a:chExt cx="2884828" cy="149757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67AF865-7839-4E40-B834-84F1ADBBF8BA}"/>
                </a:ext>
              </a:extLst>
            </p:cNvPr>
            <p:cNvSpPr/>
            <p:nvPr/>
          </p:nvSpPr>
          <p:spPr>
            <a:xfrm>
              <a:off x="5298670" y="2235631"/>
              <a:ext cx="962060" cy="9620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59365" y="2439662"/>
              <a:ext cx="1040670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</a:rPr>
                <a:t>Disabilitas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500" dirty="0" smtClean="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67AF865-7839-4E40-B834-84F1ADBBF8BA}"/>
                </a:ext>
              </a:extLst>
            </p:cNvPr>
            <p:cNvSpPr/>
            <p:nvPr/>
          </p:nvSpPr>
          <p:spPr>
            <a:xfrm>
              <a:off x="6260730" y="2264939"/>
              <a:ext cx="228205" cy="2282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63720" y="2240541"/>
              <a:ext cx="11611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Tuna </a:t>
              </a:r>
              <a:r>
                <a:rPr lang="en-US" sz="12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Daksa</a:t>
              </a:r>
              <a:r>
                <a:rPr lang="en-US" sz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67AF865-7839-4E40-B834-84F1ADBBF8BA}"/>
                </a:ext>
              </a:extLst>
            </p:cNvPr>
            <p:cNvSpPr/>
            <p:nvPr/>
          </p:nvSpPr>
          <p:spPr>
            <a:xfrm>
              <a:off x="6335061" y="2575219"/>
              <a:ext cx="228205" cy="2282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38051" y="2550821"/>
              <a:ext cx="11040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Tuna </a:t>
              </a:r>
              <a:r>
                <a:rPr lang="en-US" sz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Netra: </a:t>
              </a: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167AF865-7839-4E40-B834-84F1ADBBF8BA}"/>
                </a:ext>
              </a:extLst>
            </p:cNvPr>
            <p:cNvSpPr/>
            <p:nvPr/>
          </p:nvSpPr>
          <p:spPr>
            <a:xfrm>
              <a:off x="6289341" y="2894392"/>
              <a:ext cx="228205" cy="2282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92331" y="2869994"/>
              <a:ext cx="16518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Tuna </a:t>
              </a:r>
              <a:r>
                <a:rPr lang="en-US" sz="12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Rungu</a:t>
              </a:r>
              <a:r>
                <a:rPr lang="en-US" sz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US" sz="12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wicara</a:t>
              </a:r>
              <a:r>
                <a:rPr lang="en-US" sz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52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167AF865-7839-4E40-B834-84F1ADBBF8BA}"/>
                </a:ext>
              </a:extLst>
            </p:cNvPr>
            <p:cNvSpPr/>
            <p:nvPr/>
          </p:nvSpPr>
          <p:spPr>
            <a:xfrm>
              <a:off x="6091221" y="3160279"/>
              <a:ext cx="228205" cy="2282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56111" y="3173981"/>
              <a:ext cx="12136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Tuna </a:t>
              </a:r>
              <a:r>
                <a:rPr lang="en-US" sz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Grahita</a:t>
              </a: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26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167AF865-7839-4E40-B834-84F1ADBBF8BA}"/>
                </a:ext>
              </a:extLst>
            </p:cNvPr>
            <p:cNvSpPr/>
            <p:nvPr/>
          </p:nvSpPr>
          <p:spPr>
            <a:xfrm>
              <a:off x="5811386" y="3304771"/>
              <a:ext cx="228205" cy="2282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85530" y="3456206"/>
              <a:ext cx="16071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Distabilitas</a:t>
              </a: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Lainnya</a:t>
              </a: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65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67AF865-7839-4E40-B834-84F1ADBBF8BA}"/>
              </a:ext>
            </a:extLst>
          </p:cNvPr>
          <p:cNvSpPr/>
          <p:nvPr/>
        </p:nvSpPr>
        <p:spPr>
          <a:xfrm>
            <a:off x="3589418" y="5417769"/>
            <a:ext cx="1013424" cy="1013424"/>
          </a:xfrm>
          <a:prstGeom prst="ellipse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 37"/>
          <p:cNvSpPr/>
          <p:nvPr/>
        </p:nvSpPr>
        <p:spPr>
          <a:xfrm>
            <a:off x="3597435" y="5515968"/>
            <a:ext cx="997388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err="1"/>
              <a:t>Pemilih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pPr algn="ctr"/>
            <a:r>
              <a:rPr lang="en-US" sz="1200" b="1" dirty="0" err="1" smtClean="0"/>
              <a:t>Potensial</a:t>
            </a:r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Non </a:t>
            </a:r>
            <a:r>
              <a:rPr lang="en-US" sz="1200" b="1" dirty="0"/>
              <a:t>KTP-e</a:t>
            </a:r>
            <a:endParaRPr lang="en-US" sz="1200" b="1" dirty="0" smtClean="0"/>
          </a:p>
          <a:p>
            <a:pPr algn="ctr"/>
            <a:r>
              <a:rPr lang="en-US" sz="1500" dirty="0"/>
              <a:t>9577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167AF865-7839-4E40-B834-84F1ADBBF8BA}"/>
              </a:ext>
            </a:extLst>
          </p:cNvPr>
          <p:cNvSpPr/>
          <p:nvPr/>
        </p:nvSpPr>
        <p:spPr>
          <a:xfrm>
            <a:off x="3003085" y="4162197"/>
            <a:ext cx="962060" cy="962060"/>
          </a:xfrm>
          <a:prstGeom prst="ellipse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Rectangle 39"/>
          <p:cNvSpPr/>
          <p:nvPr/>
        </p:nvSpPr>
        <p:spPr>
          <a:xfrm>
            <a:off x="2962177" y="4431043"/>
            <a:ext cx="10438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err="1"/>
              <a:t>Pemilih</a:t>
            </a:r>
            <a:r>
              <a:rPr lang="en-US" sz="1100" b="1" dirty="0"/>
              <a:t> </a:t>
            </a:r>
            <a:r>
              <a:rPr lang="en-US" sz="1100" b="1" dirty="0" err="1"/>
              <a:t>Baru</a:t>
            </a:r>
            <a:endParaRPr lang="en-US" sz="1100" b="1" dirty="0" smtClean="0"/>
          </a:p>
          <a:p>
            <a:pPr algn="ctr"/>
            <a:r>
              <a:rPr lang="en-US" sz="1500" dirty="0" smtClean="0"/>
              <a:t>808</a:t>
            </a:r>
            <a:endParaRPr lang="en-US" sz="1500" dirty="0"/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4432327" y="3578862"/>
            <a:ext cx="179134" cy="190592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416495" y="3341756"/>
            <a:ext cx="61560" cy="260188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61057" y="5118658"/>
            <a:ext cx="252740" cy="181328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341123" y="5405809"/>
            <a:ext cx="6501" cy="274527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478922" y="5269938"/>
            <a:ext cx="185979" cy="207968"/>
          </a:xfrm>
          <a:prstGeom prst="line">
            <a:avLst/>
          </a:prstGeom>
          <a:ln>
            <a:solidFill>
              <a:srgbClr val="9933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015738" y="4564116"/>
            <a:ext cx="241722" cy="28582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050572" y="4039221"/>
            <a:ext cx="211755" cy="10183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36977" y="1444978"/>
            <a:ext cx="10329333" cy="54130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153411" y="389256"/>
            <a:ext cx="8171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Tahapan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Pemutahiran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Data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Pemilih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Dikota</a:t>
            </a:r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Palu</a:t>
            </a:r>
            <a:endParaRPr lang="en-ID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6932277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167AF865-7839-4E40-B834-84F1ADBBF8BA}"/>
              </a:ext>
            </a:extLst>
          </p:cNvPr>
          <p:cNvSpPr/>
          <p:nvPr/>
        </p:nvSpPr>
        <p:spPr>
          <a:xfrm>
            <a:off x="1728931" y="3133878"/>
            <a:ext cx="1874586" cy="1874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0849F8-2B09-48F1-95F7-6E2767A1FC31}"/>
              </a:ext>
            </a:extLst>
          </p:cNvPr>
          <p:cNvSpPr/>
          <p:nvPr/>
        </p:nvSpPr>
        <p:spPr>
          <a:xfrm>
            <a:off x="1530151" y="3809561"/>
            <a:ext cx="2272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DINAMIKA DAN PERMASALAHAN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ECF75B5-4C38-479C-BB68-F31E8D0AE80F}"/>
              </a:ext>
            </a:extLst>
          </p:cNvPr>
          <p:cNvCxnSpPr/>
          <p:nvPr/>
        </p:nvCxnSpPr>
        <p:spPr>
          <a:xfrm flipV="1">
            <a:off x="3703210" y="2176494"/>
            <a:ext cx="1871915" cy="159757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81C87B-A65A-46BE-86BA-004EA240CEB3}"/>
              </a:ext>
            </a:extLst>
          </p:cNvPr>
          <p:cNvSpPr/>
          <p:nvPr/>
        </p:nvSpPr>
        <p:spPr>
          <a:xfrm>
            <a:off x="5832764" y="1745673"/>
            <a:ext cx="5292436" cy="92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FE0798E-C427-43A9-8191-2C6FDC50222A}"/>
              </a:ext>
            </a:extLst>
          </p:cNvPr>
          <p:cNvSpPr/>
          <p:nvPr/>
        </p:nvSpPr>
        <p:spPr>
          <a:xfrm>
            <a:off x="5897287" y="1783823"/>
            <a:ext cx="508718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Kurangnya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Pemahaman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Petugas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PANTARLIH pada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Pencoklitan</a:t>
            </a:r>
            <a:endParaRPr lang="en-ID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81C87B-A65A-46BE-86BA-004EA240CEB3}"/>
              </a:ext>
            </a:extLst>
          </p:cNvPr>
          <p:cNvSpPr/>
          <p:nvPr/>
        </p:nvSpPr>
        <p:spPr>
          <a:xfrm>
            <a:off x="5665191" y="1745673"/>
            <a:ext cx="77508" cy="92465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781C87B-A65A-46BE-86BA-004EA240CEB3}"/>
              </a:ext>
            </a:extLst>
          </p:cNvPr>
          <p:cNvSpPr/>
          <p:nvPr/>
        </p:nvSpPr>
        <p:spPr>
          <a:xfrm>
            <a:off x="5832764" y="2835140"/>
            <a:ext cx="5292436" cy="130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FE0798E-C427-43A9-8191-2C6FDC50222A}"/>
              </a:ext>
            </a:extLst>
          </p:cNvPr>
          <p:cNvSpPr/>
          <p:nvPr/>
        </p:nvSpPr>
        <p:spPr>
          <a:xfrm>
            <a:off x="5897287" y="2873290"/>
            <a:ext cx="5087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</a:t>
            </a:r>
            <a:r>
              <a:rPr lang="en-ID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TMS 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meninggal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Setempat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ID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781C87B-A65A-46BE-86BA-004EA240CEB3}"/>
              </a:ext>
            </a:extLst>
          </p:cNvPr>
          <p:cNvSpPr/>
          <p:nvPr/>
        </p:nvSpPr>
        <p:spPr>
          <a:xfrm>
            <a:off x="5665190" y="2835140"/>
            <a:ext cx="109395" cy="130506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781C87B-A65A-46BE-86BA-004EA240CEB3}"/>
              </a:ext>
            </a:extLst>
          </p:cNvPr>
          <p:cNvSpPr/>
          <p:nvPr/>
        </p:nvSpPr>
        <p:spPr>
          <a:xfrm>
            <a:off x="5832764" y="4294631"/>
            <a:ext cx="5292436" cy="92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FE0798E-C427-43A9-8191-2C6FDC50222A}"/>
              </a:ext>
            </a:extLst>
          </p:cNvPr>
          <p:cNvSpPr/>
          <p:nvPr/>
        </p:nvSpPr>
        <p:spPr>
          <a:xfrm>
            <a:off x="5897287" y="4332781"/>
            <a:ext cx="5087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</a:t>
            </a:r>
            <a:r>
              <a:rPr lang="en-ID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 </a:t>
            </a:r>
            <a:r>
              <a:rPr lang="en-ID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DPT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781C87B-A65A-46BE-86BA-004EA240CEB3}"/>
              </a:ext>
            </a:extLst>
          </p:cNvPr>
          <p:cNvSpPr/>
          <p:nvPr/>
        </p:nvSpPr>
        <p:spPr>
          <a:xfrm>
            <a:off x="5665191" y="4294631"/>
            <a:ext cx="77508" cy="924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781C87B-A65A-46BE-86BA-004EA240CEB3}"/>
              </a:ext>
            </a:extLst>
          </p:cNvPr>
          <p:cNvSpPr/>
          <p:nvPr/>
        </p:nvSpPr>
        <p:spPr>
          <a:xfrm>
            <a:off x="5832764" y="5375799"/>
            <a:ext cx="5292436" cy="126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FE0798E-C427-43A9-8191-2C6FDC50222A}"/>
              </a:ext>
            </a:extLst>
          </p:cNvPr>
          <p:cNvSpPr/>
          <p:nvPr/>
        </p:nvSpPr>
        <p:spPr>
          <a:xfrm>
            <a:off x="5897287" y="5413949"/>
            <a:ext cx="5087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ID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DPT </a:t>
            </a:r>
            <a:r>
              <a:rPr lang="en-ID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781C87B-A65A-46BE-86BA-004EA240CEB3}"/>
              </a:ext>
            </a:extLst>
          </p:cNvPr>
          <p:cNvSpPr/>
          <p:nvPr/>
        </p:nvSpPr>
        <p:spPr>
          <a:xfrm>
            <a:off x="5665191" y="5375799"/>
            <a:ext cx="77508" cy="126710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ECF75B5-4C38-479C-BB68-F31E8D0AE80F}"/>
              </a:ext>
            </a:extLst>
          </p:cNvPr>
          <p:cNvCxnSpPr/>
          <p:nvPr/>
        </p:nvCxnSpPr>
        <p:spPr>
          <a:xfrm flipV="1">
            <a:off x="3703210" y="3487670"/>
            <a:ext cx="1776785" cy="5545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ECF75B5-4C38-479C-BB68-F31E8D0AE80F}"/>
              </a:ext>
            </a:extLst>
          </p:cNvPr>
          <p:cNvCxnSpPr/>
          <p:nvPr/>
        </p:nvCxnSpPr>
        <p:spPr>
          <a:xfrm>
            <a:off x="3716872" y="4338305"/>
            <a:ext cx="1744706" cy="4186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ECF75B5-4C38-479C-BB68-F31E8D0AE80F}"/>
              </a:ext>
            </a:extLst>
          </p:cNvPr>
          <p:cNvCxnSpPr/>
          <p:nvPr/>
        </p:nvCxnSpPr>
        <p:spPr>
          <a:xfrm>
            <a:off x="3668040" y="4645485"/>
            <a:ext cx="1793538" cy="13279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91121-47EE-47B7-8481-7F7DCE0E3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0991402" y="5647088"/>
            <a:ext cx="1115308" cy="11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341A7-17F8-4A78-92BE-D9BA1C48ABFC}"/>
              </a:ext>
            </a:extLst>
          </p:cNvPr>
          <p:cNvSpPr/>
          <p:nvPr/>
        </p:nvSpPr>
        <p:spPr>
          <a:xfrm>
            <a:off x="931334" y="972156"/>
            <a:ext cx="10329333" cy="59092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FF0167-66F9-493A-86E6-068C0821C1F2}"/>
              </a:ext>
            </a:extLst>
          </p:cNvPr>
          <p:cNvSpPr/>
          <p:nvPr/>
        </p:nvSpPr>
        <p:spPr>
          <a:xfrm>
            <a:off x="1" y="398996"/>
            <a:ext cx="12192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C6AA5-10BE-4CC4-AD02-7FB12EF0364F}"/>
              </a:ext>
            </a:extLst>
          </p:cNvPr>
          <p:cNvSpPr/>
          <p:nvPr/>
        </p:nvSpPr>
        <p:spPr>
          <a:xfrm>
            <a:off x="244701" y="373695"/>
            <a:ext cx="8034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TAHAPAN PENDAFTARAN PARTAI POLITIK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CEFEF-E3F9-4FFB-B2BC-7D8ED064D604}"/>
              </a:ext>
            </a:extLst>
          </p:cNvPr>
          <p:cNvSpPr txBox="1"/>
          <p:nvPr/>
        </p:nvSpPr>
        <p:spPr>
          <a:xfrm>
            <a:off x="10354615" y="7102823"/>
            <a:ext cx="1683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://en.wikipedia.org/wiki/File:Tetrahedral-3D-balls.png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sa/3.0/"/>
              </a:rPr>
              <a:t>CC BY-SA</a:t>
            </a:r>
            <a:endParaRPr lang="en-ID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EBB806-D71A-4CC1-A49B-21731EAF8AD2}"/>
              </a:ext>
            </a:extLst>
          </p:cNvPr>
          <p:cNvSpPr/>
          <p:nvPr/>
        </p:nvSpPr>
        <p:spPr>
          <a:xfrm>
            <a:off x="2" y="6454707"/>
            <a:ext cx="1683974" cy="402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AFA5D8-35F2-46E2-9794-FD4D3991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6491982"/>
            <a:ext cx="1376740" cy="326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0204" y="1321533"/>
            <a:ext cx="76200" cy="79621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0849F8-2B09-48F1-95F7-6E2767A1FC31}"/>
              </a:ext>
            </a:extLst>
          </p:cNvPr>
          <p:cNvSpPr/>
          <p:nvPr/>
        </p:nvSpPr>
        <p:spPr>
          <a:xfrm>
            <a:off x="1204344" y="1293384"/>
            <a:ext cx="2189612" cy="830997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n-ID" sz="2400" b="1" dirty="0" err="1"/>
              <a:t>Kegiatan</a:t>
            </a:r>
            <a:r>
              <a:rPr lang="en-ID" sz="2400" b="1" dirty="0"/>
              <a:t> </a:t>
            </a:r>
            <a:r>
              <a:rPr lang="en-ID" sz="2400" b="1" dirty="0" err="1" smtClean="0"/>
              <a:t>Pengawasan</a:t>
            </a:r>
            <a:endParaRPr lang="en-ID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26106" y="1461872"/>
            <a:ext cx="0" cy="5181902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996969" y="1380148"/>
            <a:ext cx="76200" cy="79621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0849F8-2B09-48F1-95F7-6E2767A1FC31}"/>
              </a:ext>
            </a:extLst>
          </p:cNvPr>
          <p:cNvSpPr/>
          <p:nvPr/>
        </p:nvSpPr>
        <p:spPr>
          <a:xfrm>
            <a:off x="6101109" y="1351999"/>
            <a:ext cx="2189612" cy="830997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r>
              <a:rPr lang="en-ID" sz="2400" b="1" dirty="0" err="1"/>
              <a:t>Dinamika</a:t>
            </a:r>
            <a:r>
              <a:rPr lang="en-ID" sz="2400" b="1" dirty="0"/>
              <a:t> </a:t>
            </a:r>
            <a:r>
              <a:rPr lang="en-ID" sz="2400" b="1" dirty="0" err="1"/>
              <a:t>dan</a:t>
            </a:r>
            <a:r>
              <a:rPr lang="en-ID" sz="2400" b="1" dirty="0"/>
              <a:t> </a:t>
            </a:r>
            <a:r>
              <a:rPr lang="en-ID" sz="2400" b="1" dirty="0" err="1"/>
              <a:t>Permasalahan</a:t>
            </a:r>
            <a:endParaRPr lang="en-ID" sz="24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686EAF3-147D-4B38-8FF3-421F68E83877}"/>
              </a:ext>
            </a:extLst>
          </p:cNvPr>
          <p:cNvSpPr/>
          <p:nvPr/>
        </p:nvSpPr>
        <p:spPr>
          <a:xfrm>
            <a:off x="6238792" y="2494388"/>
            <a:ext cx="45719" cy="85028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3A1431F-8517-444A-8D84-3F1D0E01B5B2}"/>
              </a:ext>
            </a:extLst>
          </p:cNvPr>
          <p:cNvSpPr/>
          <p:nvPr/>
        </p:nvSpPr>
        <p:spPr>
          <a:xfrm flipH="1">
            <a:off x="6357609" y="2494388"/>
            <a:ext cx="3951106" cy="85028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1BFE9-53B2-4FE5-86DD-A2D355BF2789}"/>
              </a:ext>
            </a:extLst>
          </p:cNvPr>
          <p:cNvSpPr/>
          <p:nvPr/>
        </p:nvSpPr>
        <p:spPr>
          <a:xfrm>
            <a:off x="6327974" y="2444563"/>
            <a:ext cx="3856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ditemukan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alamat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anggota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Partai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Politik</a:t>
            </a:r>
            <a:r>
              <a:rPr lang="en-I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ID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alamat</a:t>
            </a:r>
            <a:r>
              <a:rPr lang="en-I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lengkap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464719F-0C56-41C7-A041-627ECE32DDA5}"/>
              </a:ext>
            </a:extLst>
          </p:cNvPr>
          <p:cNvSpPr/>
          <p:nvPr/>
        </p:nvSpPr>
        <p:spPr>
          <a:xfrm>
            <a:off x="6238792" y="3417262"/>
            <a:ext cx="45719" cy="85028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E8441EF-E12D-4C5D-8AC1-B76BDCC4670B}"/>
              </a:ext>
            </a:extLst>
          </p:cNvPr>
          <p:cNvSpPr/>
          <p:nvPr/>
        </p:nvSpPr>
        <p:spPr>
          <a:xfrm flipH="1">
            <a:off x="6357609" y="3417262"/>
            <a:ext cx="3951106" cy="85028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0CE8A3A-B03C-4C19-8298-15A869F3A70D}"/>
              </a:ext>
            </a:extLst>
          </p:cNvPr>
          <p:cNvSpPr/>
          <p:nvPr/>
        </p:nvSpPr>
        <p:spPr>
          <a:xfrm>
            <a:off x="6327974" y="3474117"/>
            <a:ext cx="3856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Banyak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terdapat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kegandaan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baik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itu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internal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Parpol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maupun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antar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Parpol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9CB63C6-CF9C-4F04-A90C-3655B01F0B92}"/>
              </a:ext>
            </a:extLst>
          </p:cNvPr>
          <p:cNvSpPr/>
          <p:nvPr/>
        </p:nvSpPr>
        <p:spPr>
          <a:xfrm>
            <a:off x="6238792" y="4350249"/>
            <a:ext cx="45719" cy="85028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2F17699C-723A-4121-A5BE-C03E1E904C7D}"/>
              </a:ext>
            </a:extLst>
          </p:cNvPr>
          <p:cNvSpPr/>
          <p:nvPr/>
        </p:nvSpPr>
        <p:spPr>
          <a:xfrm flipH="1">
            <a:off x="6357609" y="4350249"/>
            <a:ext cx="3951106" cy="85028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16DC4A0-1171-4DBB-89E7-5E80C107A63A}"/>
              </a:ext>
            </a:extLst>
          </p:cNvPr>
          <p:cNvSpPr/>
          <p:nvPr/>
        </p:nvSpPr>
        <p:spPr>
          <a:xfrm>
            <a:off x="6327974" y="4424249"/>
            <a:ext cx="3856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Terdapat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anggota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Partai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Politik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TMS,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termasuk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anggota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TNI/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Polri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CE2CC85-B9F8-4B07-B1B1-7358E6F9593B}"/>
              </a:ext>
            </a:extLst>
          </p:cNvPr>
          <p:cNvSpPr/>
          <p:nvPr/>
        </p:nvSpPr>
        <p:spPr>
          <a:xfrm>
            <a:off x="6238792" y="5277875"/>
            <a:ext cx="45719" cy="85028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1E44626-864C-4783-B49E-E3D5C6B61ADB}"/>
              </a:ext>
            </a:extLst>
          </p:cNvPr>
          <p:cNvSpPr/>
          <p:nvPr/>
        </p:nvSpPr>
        <p:spPr>
          <a:xfrm flipH="1">
            <a:off x="6357609" y="5277875"/>
            <a:ext cx="3951106" cy="85028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FBDF041F-D83D-4AAB-B3B7-EA56816E0D2F}"/>
              </a:ext>
            </a:extLst>
          </p:cNvPr>
          <p:cNvSpPr/>
          <p:nvPr/>
        </p:nvSpPr>
        <p:spPr>
          <a:xfrm>
            <a:off x="6327974" y="5351875"/>
            <a:ext cx="3856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kepengurusan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Partai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Politik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lengkap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7" y="2532186"/>
            <a:ext cx="4747498" cy="339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6F1BFE9-53B2-4FE5-86DD-A2D355BF2789}"/>
              </a:ext>
            </a:extLst>
          </p:cNvPr>
          <p:cNvSpPr/>
          <p:nvPr/>
        </p:nvSpPr>
        <p:spPr>
          <a:xfrm>
            <a:off x="1032797" y="2186871"/>
            <a:ext cx="385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Verifikasi</a:t>
            </a:r>
            <a:r>
              <a:rPr lang="en-ID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Faktual</a:t>
            </a:r>
            <a:r>
              <a:rPr lang="en-ID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Keanggotaan</a:t>
            </a:r>
            <a:endParaRPr lang="en-ID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8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3013</TotalTime>
  <Words>1308</Words>
  <Application>Microsoft Office PowerPoint</Application>
  <PresentationFormat>Custom</PresentationFormat>
  <Paragraphs>251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Pelanggaran APK</vt:lpstr>
      <vt:lpstr>DINAMIKA dan PERMASALAHAN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Amri Hidayat</cp:lastModifiedBy>
  <cp:revision>169</cp:revision>
  <dcterms:created xsi:type="dcterms:W3CDTF">2019-09-02T01:00:40Z</dcterms:created>
  <dcterms:modified xsi:type="dcterms:W3CDTF">2019-09-05T04:49:01Z</dcterms:modified>
</cp:coreProperties>
</file>